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BCD3"/>
    <a:srgbClr val="DE0000"/>
    <a:srgbClr val="F347DF"/>
    <a:srgbClr val="FF0000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598" autoAdjust="0"/>
  </p:normalViewPr>
  <p:slideViewPr>
    <p:cSldViewPr snapToGrid="0">
      <p:cViewPr>
        <p:scale>
          <a:sx n="200" d="100"/>
          <a:sy n="200" d="100"/>
        </p:scale>
        <p:origin x="144" y="-792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1512" y="-90"/>
      </p:cViewPr>
      <p:guideLst>
        <p:guide orient="horz" pos="4652"/>
        <p:guide pos="29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altLang="ja-JP"/>
              <a:t>Click to edit Master subtitle style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687D7-76F0-8040-93B6-084C7529F854}"/>
              </a:ext>
            </a:extLst>
          </p:cNvPr>
          <p:cNvSpPr txBox="1"/>
          <p:nvPr userDrawn="1"/>
        </p:nvSpPr>
        <p:spPr>
          <a:xfrm>
            <a:off x="4705815" y="47801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altLang="ja-JP"/>
              <a:t>Click to edit Master subtitle style</a:t>
            </a:r>
            <a:endParaRPr lang="en-US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3F1F293-7B5B-6248-AEF0-BCB7B73543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6105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altLang="ja-JP"/>
              <a:t>Click to edit Master subtitle style</a:t>
            </a:r>
            <a:endParaRPr lang="en-US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815B5F2-A5A7-1E49-BC30-BA3F7599617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3BA23CF-AA30-4A18-B744-605C3E9DBF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46851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altLang="ja-JP"/>
              <a:t>Click to edit Master subtitle style</a:t>
            </a:r>
            <a:endParaRPr lang="en-US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3F1F293-7B5B-6248-AEF0-BCB7B73543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5" descr="A picture containing drawing, cup&#10;&#10;Description automatically generated">
            <a:extLst>
              <a:ext uri="{FF2B5EF4-FFF2-40B4-BE49-F238E27FC236}">
                <a16:creationId xmlns:a16="http://schemas.microsoft.com/office/drawing/2014/main" id="{7CC34E39-7310-7442-846F-66689DD005D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868" y="4782676"/>
            <a:ext cx="1563597" cy="19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813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 altLang="ja-JP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 altLang="ja-JP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altLang="ja-JP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67503" y="444279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2663C74-62AB-B64B-BCBB-0866ABE6E2D3}"/>
              </a:ext>
            </a:extLst>
          </p:cNvPr>
          <p:cNvCxnSpPr>
            <a:cxnSpLocks/>
          </p:cNvCxnSpPr>
          <p:nvPr userDrawn="1"/>
        </p:nvCxnSpPr>
        <p:spPr>
          <a:xfrm>
            <a:off x="0" y="4656947"/>
            <a:ext cx="892889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31">
            <a:extLst>
              <a:ext uri="{FF2B5EF4-FFF2-40B4-BE49-F238E27FC236}">
                <a16:creationId xmlns:a16="http://schemas.microsoft.com/office/drawing/2014/main" id="{BBEA79FD-0CFB-464E-959F-0C18C604804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34013" y="4656947"/>
            <a:ext cx="2111375" cy="184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6" r:id="rId2"/>
    <p:sldLayoutId id="2147483735" r:id="rId3"/>
    <p:sldLayoutId id="2147483750" r:id="rId4"/>
    <p:sldLayoutId id="2147483709" r:id="rId5"/>
    <p:sldLayoutId id="2147483711" r:id="rId6"/>
    <p:sldLayoutId id="2147483712" r:id="rId7"/>
    <p:sldLayoutId id="2147483713" r:id="rId8"/>
    <p:sldLayoutId id="2147483715" r:id="rId9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Arial" charset="0"/>
        </a:defRPr>
      </a:lvl5pPr>
      <a:lvl6pPr marL="380895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rgbClr val="FF0000"/>
          </a:solidFill>
          <a:latin typeface="Arial" charset="0"/>
        </a:defRPr>
      </a:lvl6pPr>
      <a:lvl7pPr marL="76179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rgbClr val="FF0000"/>
          </a:solidFill>
          <a:latin typeface="Arial" charset="0"/>
        </a:defRPr>
      </a:lvl7pPr>
      <a:lvl8pPr marL="114268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rgbClr val="FF0000"/>
          </a:solidFill>
          <a:latin typeface="Arial" charset="0"/>
        </a:defRPr>
      </a:lvl8pPr>
      <a:lvl9pPr marL="152357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1" fontAlgn="base" hangingPunct="1">
        <a:spcBef>
          <a:spcPts val="667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1" fontAlgn="base" hangingPunct="1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</a:defRPr>
      </a:lvl2pPr>
      <a:lvl3pPr marL="711530" indent="-137548" algn="l" rtl="0" eaLnBrk="1" fontAlgn="base" hangingPunct="1">
        <a:spcBef>
          <a:spcPct val="15000"/>
        </a:spcBef>
        <a:spcAft>
          <a:spcPct val="0"/>
        </a:spcAft>
        <a:buChar char="•"/>
        <a:defRPr kumimoji="1" sz="1600">
          <a:solidFill>
            <a:schemeClr val="tx1"/>
          </a:solidFill>
          <a:latin typeface="+mn-lt"/>
        </a:defRPr>
      </a:lvl3pPr>
      <a:lvl4pPr marL="1001168" indent="-194416" algn="l" rtl="0" eaLnBrk="1" fontAlgn="base" hangingPunct="1">
        <a:spcBef>
          <a:spcPct val="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</a:defRPr>
      </a:lvl4pPr>
      <a:lvl5pPr marL="1240546" indent="-144163" algn="l" rtl="0" eaLnBrk="1" fontAlgn="base" hangingPunct="1">
        <a:spcBef>
          <a:spcPct val="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</a:defRPr>
      </a:lvl5pPr>
      <a:lvl6pPr marL="1621441" indent="-144163" algn="l" rtl="0" eaLnBrk="1" fontAlgn="base" hangingPunct="1">
        <a:spcBef>
          <a:spcPct val="0"/>
        </a:spcBef>
        <a:spcAft>
          <a:spcPct val="0"/>
        </a:spcAft>
        <a:buChar char="»"/>
        <a:defRPr kumimoji="1" sz="1300">
          <a:solidFill>
            <a:schemeClr val="tx1"/>
          </a:solidFill>
          <a:latin typeface="+mn-lt"/>
        </a:defRPr>
      </a:lvl6pPr>
      <a:lvl7pPr marL="2002336" indent="-144163" algn="l" rtl="0" eaLnBrk="1" fontAlgn="base" hangingPunct="1">
        <a:spcBef>
          <a:spcPct val="0"/>
        </a:spcBef>
        <a:spcAft>
          <a:spcPct val="0"/>
        </a:spcAft>
        <a:buChar char="»"/>
        <a:defRPr kumimoji="1" sz="1300">
          <a:solidFill>
            <a:schemeClr val="tx1"/>
          </a:solidFill>
          <a:latin typeface="+mn-lt"/>
        </a:defRPr>
      </a:lvl7pPr>
      <a:lvl8pPr marL="2383230" indent="-144163" algn="l" rtl="0" eaLnBrk="1" fontAlgn="base" hangingPunct="1">
        <a:spcBef>
          <a:spcPct val="0"/>
        </a:spcBef>
        <a:spcAft>
          <a:spcPct val="0"/>
        </a:spcAft>
        <a:buChar char="»"/>
        <a:defRPr kumimoji="1" sz="1300">
          <a:solidFill>
            <a:schemeClr val="tx1"/>
          </a:solidFill>
          <a:latin typeface="+mn-lt"/>
        </a:defRPr>
      </a:lvl8pPr>
      <a:lvl9pPr marL="2764124" indent="-144163" algn="l" rtl="0" eaLnBrk="1" fontAlgn="base" hangingPunct="1">
        <a:spcBef>
          <a:spcPct val="0"/>
        </a:spcBef>
        <a:spcAft>
          <a:spcPct val="0"/>
        </a:spcAft>
        <a:buChar char="»"/>
        <a:defRPr kumimoji="1"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82DDC271-B9F3-45CB-92CA-066FB02AD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3A92F3EB-2BE5-440C-83A1-DF54B51AA36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75" y="1401445"/>
            <a:ext cx="4157663" cy="2494597"/>
          </a:xfrm>
        </p:spPr>
      </p:pic>
      <p:pic>
        <p:nvPicPr>
          <p:cNvPr id="16" name="Content Placeholder 15">
            <a:extLst>
              <a:ext uri="{FF2B5EF4-FFF2-40B4-BE49-F238E27FC236}">
                <a16:creationId xmlns:a16="http://schemas.microsoft.com/office/drawing/2014/main" id="{7A617AEA-61A1-4871-9342-BE38A89EAA8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3438" y="1401445"/>
            <a:ext cx="4157662" cy="2494597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E61926-CAB4-4C9B-9D6A-5C2C9C470B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BA23CF-AA30-4A18-B744-605C3E9DBF0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47E7157-EB29-45F6-B4EA-A6056314E151}"/>
              </a:ext>
            </a:extLst>
          </p:cNvPr>
          <p:cNvSpPr txBox="1"/>
          <p:nvPr/>
        </p:nvSpPr>
        <p:spPr>
          <a:xfrm>
            <a:off x="3147325" y="2488054"/>
            <a:ext cx="9028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>
                <a:solidFill>
                  <a:srgbClr val="F347DF"/>
                </a:solidFill>
              </a:rPr>
              <a:t>UFP - VBUS</a:t>
            </a:r>
            <a:endParaRPr kumimoji="1" lang="ja-JP" altLang="en-US" sz="1000" dirty="0">
              <a:solidFill>
                <a:srgbClr val="F347DF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5FBFAB-5B42-4134-8856-2C124EB96050}"/>
              </a:ext>
            </a:extLst>
          </p:cNvPr>
          <p:cNvSpPr txBox="1"/>
          <p:nvPr/>
        </p:nvSpPr>
        <p:spPr>
          <a:xfrm>
            <a:off x="3147325" y="1681452"/>
            <a:ext cx="9028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>
                <a:solidFill>
                  <a:srgbClr val="FFFF00"/>
                </a:solidFill>
              </a:rPr>
              <a:t>DFP - VBUS</a:t>
            </a:r>
            <a:endParaRPr kumimoji="1" lang="ja-JP" altLang="en-US" sz="1000" dirty="0">
              <a:solidFill>
                <a:srgbClr val="FFFF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8BFBEBA-2736-440C-8097-9DC6463CA5F0}"/>
              </a:ext>
            </a:extLst>
          </p:cNvPr>
          <p:cNvSpPr txBox="1"/>
          <p:nvPr/>
        </p:nvSpPr>
        <p:spPr>
          <a:xfrm>
            <a:off x="7489681" y="2488054"/>
            <a:ext cx="9028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>
                <a:solidFill>
                  <a:srgbClr val="F347DF"/>
                </a:solidFill>
              </a:rPr>
              <a:t>UFP - VBUS</a:t>
            </a:r>
            <a:endParaRPr kumimoji="1" lang="ja-JP" altLang="en-US" sz="1000" dirty="0">
              <a:solidFill>
                <a:srgbClr val="F347DF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5BA401E-0381-4617-BA04-27B62D4171F9}"/>
              </a:ext>
            </a:extLst>
          </p:cNvPr>
          <p:cNvSpPr txBox="1"/>
          <p:nvPr/>
        </p:nvSpPr>
        <p:spPr>
          <a:xfrm>
            <a:off x="7489681" y="1681452"/>
            <a:ext cx="9028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>
                <a:solidFill>
                  <a:srgbClr val="FFFF00"/>
                </a:solidFill>
              </a:rPr>
              <a:t>DFP - VBUS</a:t>
            </a:r>
            <a:endParaRPr kumimoji="1" lang="ja-JP" altLang="en-US" sz="1000" dirty="0">
              <a:solidFill>
                <a:srgbClr val="FFFF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492D71F-87CD-4EC8-BFB1-5387B1DEE2D7}"/>
              </a:ext>
            </a:extLst>
          </p:cNvPr>
          <p:cNvSpPr txBox="1"/>
          <p:nvPr/>
        </p:nvSpPr>
        <p:spPr>
          <a:xfrm>
            <a:off x="4992826" y="4113589"/>
            <a:ext cx="16209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/>
              <a:t>Remove Cable (Type-C)</a:t>
            </a:r>
            <a:endParaRPr kumimoji="1" lang="ja-JP" altLang="en-US" sz="1000" b="1" dirty="0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0C3FF71-FCBD-4E97-8833-94BF2E8C0269}"/>
              </a:ext>
            </a:extLst>
          </p:cNvPr>
          <p:cNvCxnSpPr>
            <a:stCxn id="21" idx="0"/>
          </p:cNvCxnSpPr>
          <p:nvPr/>
        </p:nvCxnSpPr>
        <p:spPr>
          <a:xfrm flipH="1" flipV="1">
            <a:off x="4992834" y="3118981"/>
            <a:ext cx="810471" cy="9946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7973FCE-043D-404E-987A-8972186605E5}"/>
              </a:ext>
            </a:extLst>
          </p:cNvPr>
          <p:cNvCxnSpPr/>
          <p:nvPr/>
        </p:nvCxnSpPr>
        <p:spPr>
          <a:xfrm flipH="1" flipV="1">
            <a:off x="685960" y="3398738"/>
            <a:ext cx="541174" cy="9946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A0B764B0-4A23-41C2-8528-AE1535C07DD5}"/>
              </a:ext>
            </a:extLst>
          </p:cNvPr>
          <p:cNvSpPr txBox="1"/>
          <p:nvPr/>
        </p:nvSpPr>
        <p:spPr>
          <a:xfrm>
            <a:off x="1235564" y="4196571"/>
            <a:ext cx="1072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/>
              <a:t>“Reset” Tablet</a:t>
            </a:r>
            <a:endParaRPr kumimoji="1" lang="ja-JP" altLang="en-US" sz="1000" b="1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1709BAB-3E83-4E56-A3F3-5914BC28B525}"/>
              </a:ext>
            </a:extLst>
          </p:cNvPr>
          <p:cNvSpPr/>
          <p:nvPr/>
        </p:nvSpPr>
        <p:spPr>
          <a:xfrm>
            <a:off x="4114291" y="863100"/>
            <a:ext cx="915417" cy="3689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/>
              <a:t>TUSB8041</a:t>
            </a:r>
            <a:endParaRPr kumimoji="1" lang="ja-JP" altLang="en-US" sz="10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761336C-599D-46E3-800B-C570CEB0BD23}"/>
              </a:ext>
            </a:extLst>
          </p:cNvPr>
          <p:cNvSpPr/>
          <p:nvPr/>
        </p:nvSpPr>
        <p:spPr>
          <a:xfrm>
            <a:off x="5563135" y="863100"/>
            <a:ext cx="915417" cy="3689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/>
              <a:t>Tablet</a:t>
            </a:r>
            <a:endParaRPr kumimoji="1" lang="ja-JP" altLang="en-US" sz="10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C203E91-097F-41A3-8CCB-8420C4687256}"/>
              </a:ext>
            </a:extLst>
          </p:cNvPr>
          <p:cNvSpPr/>
          <p:nvPr/>
        </p:nvSpPr>
        <p:spPr>
          <a:xfrm>
            <a:off x="2665447" y="863100"/>
            <a:ext cx="915417" cy="3689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/>
              <a:t>Memory</a:t>
            </a:r>
            <a:endParaRPr kumimoji="1" lang="ja-JP" altLang="en-US" sz="10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D3CFA82-7D29-41C2-8F9D-D7F13D3F93ED}"/>
              </a:ext>
            </a:extLst>
          </p:cNvPr>
          <p:cNvCxnSpPr>
            <a:stCxn id="28" idx="3"/>
            <a:endCxn id="26" idx="1"/>
          </p:cNvCxnSpPr>
          <p:nvPr/>
        </p:nvCxnSpPr>
        <p:spPr>
          <a:xfrm>
            <a:off x="3580864" y="1047560"/>
            <a:ext cx="53342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2432A4F-7628-4B9D-A5E7-EFA53E7D3B76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5029708" y="1047560"/>
            <a:ext cx="53342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B06343D3-A87B-4D74-8D85-11BE334AC594}"/>
              </a:ext>
            </a:extLst>
          </p:cNvPr>
          <p:cNvSpPr txBox="1"/>
          <p:nvPr/>
        </p:nvSpPr>
        <p:spPr>
          <a:xfrm>
            <a:off x="4986881" y="825617"/>
            <a:ext cx="6190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/>
              <a:t>Type-C</a:t>
            </a:r>
            <a:endParaRPr kumimoji="1" lang="ja-JP" altLang="en-US" sz="1000" b="1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10B6E63-F362-43B0-8D90-DED91ADBEE90}"/>
              </a:ext>
            </a:extLst>
          </p:cNvPr>
          <p:cNvSpPr txBox="1"/>
          <p:nvPr/>
        </p:nvSpPr>
        <p:spPr>
          <a:xfrm>
            <a:off x="3619790" y="849473"/>
            <a:ext cx="5325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000" b="1" dirty="0"/>
              <a:t>No</a:t>
            </a:r>
          </a:p>
          <a:p>
            <a:pPr algn="ctr"/>
            <a:r>
              <a:rPr kumimoji="1" lang="en-US" altLang="ja-JP" sz="1000" b="1" dirty="0"/>
              <a:t>Cable</a:t>
            </a:r>
            <a:endParaRPr kumimoji="1" lang="ja-JP" altLang="en-US" sz="1000" b="1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365222B-A23E-4F31-B51B-88FB02320118}"/>
              </a:ext>
            </a:extLst>
          </p:cNvPr>
          <p:cNvSpPr txBox="1"/>
          <p:nvPr/>
        </p:nvSpPr>
        <p:spPr>
          <a:xfrm>
            <a:off x="6260042" y="3913118"/>
            <a:ext cx="15231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/>
              <a:t>Attach Cable (Type-C)</a:t>
            </a:r>
            <a:endParaRPr kumimoji="1" lang="ja-JP" altLang="en-US" sz="1000" b="1" dirty="0"/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286FA104-B901-40F4-8D34-01FC8311F106}"/>
              </a:ext>
            </a:extLst>
          </p:cNvPr>
          <p:cNvCxnSpPr>
            <a:cxnSpLocks/>
            <a:stCxn id="37" idx="1"/>
          </p:cNvCxnSpPr>
          <p:nvPr/>
        </p:nvCxnSpPr>
        <p:spPr>
          <a:xfrm flipH="1" flipV="1">
            <a:off x="5449194" y="3001671"/>
            <a:ext cx="810848" cy="1034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6D75D0F7-1AF1-4892-BBEA-F108D9BCD4C8}"/>
              </a:ext>
            </a:extLst>
          </p:cNvPr>
          <p:cNvSpPr txBox="1"/>
          <p:nvPr/>
        </p:nvSpPr>
        <p:spPr>
          <a:xfrm>
            <a:off x="882605" y="1558341"/>
            <a:ext cx="25266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>
                <a:solidFill>
                  <a:schemeClr val="bg1"/>
                </a:solidFill>
              </a:rPr>
              <a:t>Terminations Toggle Correctly = USB3</a:t>
            </a:r>
            <a:endParaRPr kumimoji="1" lang="ja-JP" altLang="en-US" sz="1000" b="1" dirty="0">
              <a:solidFill>
                <a:schemeClr val="bg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CDDA0E0-F1D2-4CFC-B819-CE6DF752A868}"/>
              </a:ext>
            </a:extLst>
          </p:cNvPr>
          <p:cNvSpPr txBox="1"/>
          <p:nvPr/>
        </p:nvSpPr>
        <p:spPr>
          <a:xfrm>
            <a:off x="5761963" y="1558341"/>
            <a:ext cx="17299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>
                <a:solidFill>
                  <a:schemeClr val="bg1"/>
                </a:solidFill>
              </a:rPr>
              <a:t>Terminations Fail = USB2</a:t>
            </a:r>
            <a:endParaRPr kumimoji="1" lang="ja-JP" altLang="en-US" sz="1000" b="1" dirty="0">
              <a:solidFill>
                <a:schemeClr val="bg1"/>
              </a:solidFill>
            </a:endParaRP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E17A3F74-72BF-410C-8391-435A900DDFDE}"/>
              </a:ext>
            </a:extLst>
          </p:cNvPr>
          <p:cNvCxnSpPr/>
          <p:nvPr/>
        </p:nvCxnSpPr>
        <p:spPr>
          <a:xfrm>
            <a:off x="4722235" y="1895475"/>
            <a:ext cx="259803" cy="0"/>
          </a:xfrm>
          <a:prstGeom prst="line">
            <a:avLst/>
          </a:prstGeom>
          <a:ln>
            <a:solidFill>
              <a:srgbClr val="45BCD3">
                <a:alpha val="40000"/>
              </a:srgb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26F50F67-9C9C-45AB-A0A1-399DB1231228}"/>
              </a:ext>
            </a:extLst>
          </p:cNvPr>
          <p:cNvCxnSpPr>
            <a:cxnSpLocks/>
          </p:cNvCxnSpPr>
          <p:nvPr/>
        </p:nvCxnSpPr>
        <p:spPr>
          <a:xfrm>
            <a:off x="4982038" y="1895475"/>
            <a:ext cx="10788" cy="633413"/>
          </a:xfrm>
          <a:prstGeom prst="line">
            <a:avLst/>
          </a:prstGeom>
          <a:ln>
            <a:solidFill>
              <a:srgbClr val="45BCD3">
                <a:alpha val="40000"/>
              </a:srgb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A914781-2A7B-4B88-B862-89438ACDD96D}"/>
              </a:ext>
            </a:extLst>
          </p:cNvPr>
          <p:cNvCxnSpPr>
            <a:cxnSpLocks/>
          </p:cNvCxnSpPr>
          <p:nvPr/>
        </p:nvCxnSpPr>
        <p:spPr>
          <a:xfrm>
            <a:off x="4992826" y="2528888"/>
            <a:ext cx="456368" cy="0"/>
          </a:xfrm>
          <a:prstGeom prst="line">
            <a:avLst/>
          </a:prstGeom>
          <a:ln>
            <a:solidFill>
              <a:srgbClr val="45BCD3">
                <a:alpha val="40000"/>
              </a:srgb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9056666-9409-4936-8480-159E963149F6}"/>
              </a:ext>
            </a:extLst>
          </p:cNvPr>
          <p:cNvCxnSpPr>
            <a:cxnSpLocks/>
          </p:cNvCxnSpPr>
          <p:nvPr/>
        </p:nvCxnSpPr>
        <p:spPr>
          <a:xfrm flipH="1" flipV="1">
            <a:off x="5435081" y="1888967"/>
            <a:ext cx="14113" cy="639921"/>
          </a:xfrm>
          <a:prstGeom prst="line">
            <a:avLst/>
          </a:prstGeom>
          <a:ln>
            <a:solidFill>
              <a:srgbClr val="45BCD3">
                <a:alpha val="40000"/>
              </a:srgb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72733B24-31DD-4CFA-8AF7-C035044F9854}"/>
              </a:ext>
            </a:extLst>
          </p:cNvPr>
          <p:cNvCxnSpPr>
            <a:cxnSpLocks/>
          </p:cNvCxnSpPr>
          <p:nvPr/>
        </p:nvCxnSpPr>
        <p:spPr>
          <a:xfrm flipH="1">
            <a:off x="5442137" y="2528888"/>
            <a:ext cx="1932594" cy="0"/>
          </a:xfrm>
          <a:prstGeom prst="line">
            <a:avLst/>
          </a:prstGeom>
          <a:ln>
            <a:solidFill>
              <a:srgbClr val="45BCD3">
                <a:alpha val="40000"/>
              </a:srgb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8A414B64-8267-409A-9D90-8ABBBB0E0151}"/>
              </a:ext>
            </a:extLst>
          </p:cNvPr>
          <p:cNvCxnSpPr>
            <a:cxnSpLocks/>
          </p:cNvCxnSpPr>
          <p:nvPr/>
        </p:nvCxnSpPr>
        <p:spPr>
          <a:xfrm flipH="1">
            <a:off x="3009900" y="1888967"/>
            <a:ext cx="988219" cy="6508"/>
          </a:xfrm>
          <a:prstGeom prst="line">
            <a:avLst/>
          </a:prstGeom>
          <a:ln>
            <a:solidFill>
              <a:srgbClr val="45BCD3">
                <a:alpha val="40000"/>
              </a:srgb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BFACF3CF-6F89-4B0E-A332-7BDF0E2E01F0}"/>
              </a:ext>
            </a:extLst>
          </p:cNvPr>
          <p:cNvCxnSpPr>
            <a:cxnSpLocks/>
          </p:cNvCxnSpPr>
          <p:nvPr/>
        </p:nvCxnSpPr>
        <p:spPr>
          <a:xfrm flipH="1" flipV="1">
            <a:off x="2995993" y="1888848"/>
            <a:ext cx="14113" cy="639921"/>
          </a:xfrm>
          <a:prstGeom prst="line">
            <a:avLst/>
          </a:prstGeom>
          <a:ln>
            <a:solidFill>
              <a:srgbClr val="45BCD3">
                <a:alpha val="40000"/>
              </a:srgb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9AE3495E-F562-4BFE-A73A-D98B65DBCB4E}"/>
              </a:ext>
            </a:extLst>
          </p:cNvPr>
          <p:cNvCxnSpPr>
            <a:cxnSpLocks/>
          </p:cNvCxnSpPr>
          <p:nvPr/>
        </p:nvCxnSpPr>
        <p:spPr>
          <a:xfrm flipH="1" flipV="1">
            <a:off x="745615" y="2528768"/>
            <a:ext cx="2271547" cy="120"/>
          </a:xfrm>
          <a:prstGeom prst="line">
            <a:avLst/>
          </a:prstGeom>
          <a:ln>
            <a:solidFill>
              <a:srgbClr val="45BCD3">
                <a:alpha val="40000"/>
              </a:srgb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93F2144-DA50-453D-8FDB-D8F295DD0D16}"/>
              </a:ext>
            </a:extLst>
          </p:cNvPr>
          <p:cNvCxnSpPr>
            <a:cxnSpLocks/>
          </p:cNvCxnSpPr>
          <p:nvPr/>
        </p:nvCxnSpPr>
        <p:spPr>
          <a:xfrm flipH="1" flipV="1">
            <a:off x="731502" y="1888847"/>
            <a:ext cx="14113" cy="639921"/>
          </a:xfrm>
          <a:prstGeom prst="line">
            <a:avLst/>
          </a:prstGeom>
          <a:ln>
            <a:solidFill>
              <a:srgbClr val="45BCD3">
                <a:alpha val="40000"/>
              </a:srgb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EBCE842B-9FF1-4872-8746-03E0C97374D3}"/>
              </a:ext>
            </a:extLst>
          </p:cNvPr>
          <p:cNvCxnSpPr>
            <a:cxnSpLocks/>
          </p:cNvCxnSpPr>
          <p:nvPr/>
        </p:nvCxnSpPr>
        <p:spPr>
          <a:xfrm flipH="1" flipV="1">
            <a:off x="693598" y="1888846"/>
            <a:ext cx="14113" cy="639921"/>
          </a:xfrm>
          <a:prstGeom prst="line">
            <a:avLst/>
          </a:prstGeom>
          <a:ln>
            <a:solidFill>
              <a:srgbClr val="45BCD3">
                <a:alpha val="40000"/>
              </a:srgb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5D41A281-DB15-4418-9827-875BE50173FF}"/>
              </a:ext>
            </a:extLst>
          </p:cNvPr>
          <p:cNvCxnSpPr>
            <a:cxnSpLocks/>
          </p:cNvCxnSpPr>
          <p:nvPr/>
        </p:nvCxnSpPr>
        <p:spPr>
          <a:xfrm flipH="1">
            <a:off x="388477" y="1891980"/>
            <a:ext cx="268748" cy="0"/>
          </a:xfrm>
          <a:prstGeom prst="line">
            <a:avLst/>
          </a:prstGeom>
          <a:ln>
            <a:solidFill>
              <a:srgbClr val="45BCD3">
                <a:alpha val="40000"/>
              </a:srgb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89875192-7EBE-4222-B329-F5F8D35C4E1A}"/>
              </a:ext>
            </a:extLst>
          </p:cNvPr>
          <p:cNvCxnSpPr>
            <a:cxnSpLocks/>
          </p:cNvCxnSpPr>
          <p:nvPr/>
        </p:nvCxnSpPr>
        <p:spPr>
          <a:xfrm flipH="1" flipV="1">
            <a:off x="655563" y="1888845"/>
            <a:ext cx="14113" cy="639921"/>
          </a:xfrm>
          <a:prstGeom prst="line">
            <a:avLst/>
          </a:prstGeom>
          <a:ln>
            <a:solidFill>
              <a:srgbClr val="45BCD3">
                <a:alpha val="40000"/>
              </a:srgb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CF47081-47FF-424F-B39C-7F3411298B3D}"/>
              </a:ext>
            </a:extLst>
          </p:cNvPr>
          <p:cNvCxnSpPr>
            <a:cxnSpLocks/>
          </p:cNvCxnSpPr>
          <p:nvPr/>
        </p:nvCxnSpPr>
        <p:spPr>
          <a:xfrm flipH="1">
            <a:off x="669676" y="2522890"/>
            <a:ext cx="38035" cy="0"/>
          </a:xfrm>
          <a:prstGeom prst="line">
            <a:avLst/>
          </a:prstGeom>
          <a:ln>
            <a:solidFill>
              <a:srgbClr val="45BCD3">
                <a:alpha val="40000"/>
              </a:srgb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FAB34CDF-545E-46A2-968A-846DE9A17797}"/>
              </a:ext>
            </a:extLst>
          </p:cNvPr>
          <p:cNvCxnSpPr>
            <a:cxnSpLocks/>
          </p:cNvCxnSpPr>
          <p:nvPr/>
        </p:nvCxnSpPr>
        <p:spPr>
          <a:xfrm flipH="1">
            <a:off x="691587" y="1887610"/>
            <a:ext cx="38035" cy="0"/>
          </a:xfrm>
          <a:prstGeom prst="line">
            <a:avLst/>
          </a:prstGeom>
          <a:ln>
            <a:solidFill>
              <a:srgbClr val="45BCD3">
                <a:alpha val="40000"/>
              </a:srgb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7132324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" id="{21DEEB12-3F7F-4BE3-B768-E7C36D2DAFC2}" vid="{F211C862-33B5-4D62-9C83-03F82420E1F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 Selective Disclosure</Template>
  <TotalTime>22</TotalTime>
  <Words>42</Words>
  <Application>Microsoft Office PowerPoint</Application>
  <PresentationFormat>On-screen Show (16:9)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FinalPowerpoint</vt:lpstr>
      <vt:lpstr>PowerPoint Presentation</vt:lpstr>
    </vt:vector>
  </TitlesOfParts>
  <Company>Texas Instruments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Coste, Darren</dc:creator>
  <cp:keywords>Selective Disclosure</cp:keywords>
  <cp:lastModifiedBy>Coste, Darren</cp:lastModifiedBy>
  <cp:revision>3</cp:revision>
  <dcterms:created xsi:type="dcterms:W3CDTF">2022-06-14T07:31:29Z</dcterms:created>
  <dcterms:modified xsi:type="dcterms:W3CDTF">2022-06-14T07:53:45Z</dcterms:modified>
</cp:coreProperties>
</file>