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432" y="-13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906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50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55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75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191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133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04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632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6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42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598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27103-E8D4-46E2-950E-840A9415A09E}" type="datetimeFigureOut">
              <a:rPr lang="ko-KR" altLang="en-US" smtClean="0"/>
              <a:t>2019-05-07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C1-E4A2-46C0-BD97-7A010EF811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82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7590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20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26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27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Charles Jeon(Korea)</dc:creator>
  <cp:lastModifiedBy>Charles Jeon(Korea)</cp:lastModifiedBy>
  <cp:revision>3</cp:revision>
  <dcterms:created xsi:type="dcterms:W3CDTF">2019-05-07T04:37:42Z</dcterms:created>
  <dcterms:modified xsi:type="dcterms:W3CDTF">2019-05-07T05:03:49Z</dcterms:modified>
</cp:coreProperties>
</file>