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273" r:id="rId3"/>
    <p:sldId id="274" r:id="rId4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153" d="100"/>
          <a:sy n="153" d="100"/>
        </p:scale>
        <p:origin x="396" y="13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4013" y="4656947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A023F-3EE9-49EE-800C-D125D9DA8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B04E76C5-00E6-40FC-A688-475D8B2B4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107950"/>
            <a:ext cx="8458200" cy="609600"/>
          </a:xfrm>
        </p:spPr>
        <p:txBody>
          <a:bodyPr/>
          <a:lstStyle/>
          <a:p>
            <a:r>
              <a:rPr lang="en-US" altLang="ja-JP" dirty="0"/>
              <a:t>Power Cycle and VBUS</a:t>
            </a:r>
            <a:endParaRPr kumimoji="1" lang="ja-JP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A43381-FE82-4EE6-96E1-3E0ADD6F39CA}"/>
              </a:ext>
            </a:extLst>
          </p:cNvPr>
          <p:cNvSpPr txBox="1"/>
          <p:nvPr/>
        </p:nvSpPr>
        <p:spPr>
          <a:xfrm>
            <a:off x="231775" y="94241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u="sng" dirty="0"/>
              <a:t>Samsung</a:t>
            </a:r>
            <a:endParaRPr kumimoji="1" lang="ja-JP" altLang="en-US" b="1" u="sng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886C7C-6805-49D9-9A16-6E5CA855D8BD}"/>
              </a:ext>
            </a:extLst>
          </p:cNvPr>
          <p:cNvSpPr txBox="1"/>
          <p:nvPr/>
        </p:nvSpPr>
        <p:spPr>
          <a:xfrm>
            <a:off x="7325434" y="942418"/>
            <a:ext cx="1458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u="sng" dirty="0"/>
              <a:t>iPad Air 4th</a:t>
            </a:r>
            <a:endParaRPr kumimoji="1" lang="ja-JP" altLang="en-US" b="1" u="sn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A69D61-77B7-4E61-9E0E-E40CC5287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5" y="1311750"/>
            <a:ext cx="4200000" cy="252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405F795-2C7C-4704-8568-3F54D0247D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975" y="1311750"/>
            <a:ext cx="4200000" cy="2520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0870D21-CEA3-447C-A1EB-FE9CA5D293AD}"/>
              </a:ext>
            </a:extLst>
          </p:cNvPr>
          <p:cNvSpPr txBox="1"/>
          <p:nvPr/>
        </p:nvSpPr>
        <p:spPr>
          <a:xfrm>
            <a:off x="231775" y="3956106"/>
            <a:ext cx="700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highlight>
                  <a:srgbClr val="FFFF00"/>
                </a:highlight>
              </a:rPr>
              <a:t>Yellow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VBUS for </a:t>
            </a:r>
            <a:r>
              <a:rPr kumimoji="1" lang="en-US" altLang="ja-JP" sz="1200" dirty="0" err="1"/>
              <a:t>TypeC</a:t>
            </a:r>
            <a:r>
              <a:rPr kumimoji="1" lang="en-US" altLang="ja-JP" sz="1200" dirty="0"/>
              <a:t> </a:t>
            </a:r>
            <a:r>
              <a:rPr kumimoji="1" lang="en-US" altLang="ja-JP" sz="1200" dirty="0">
                <a:solidFill>
                  <a:schemeClr val="bg1">
                    <a:lumMod val="65000"/>
                  </a:schemeClr>
                </a:solidFill>
              </a:rPr>
              <a:t>(Goes to TUSB8041’s USB_VBUS via Resistor Divider)</a:t>
            </a:r>
          </a:p>
          <a:p>
            <a:r>
              <a:rPr kumimoji="1" lang="en-US" altLang="ja-JP" sz="1200" dirty="0">
                <a:highlight>
                  <a:srgbClr val="FF00FF"/>
                </a:highlight>
              </a:rPr>
              <a:t>Purple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VBUS for </a:t>
            </a:r>
            <a:r>
              <a:rPr kumimoji="1" lang="en-US" altLang="ja-JP" sz="1200" dirty="0" err="1"/>
              <a:t>TypeA</a:t>
            </a:r>
            <a:r>
              <a:rPr kumimoji="1" lang="en-US" altLang="ja-JP" sz="1200" dirty="0"/>
              <a:t> </a:t>
            </a:r>
            <a:r>
              <a:rPr kumimoji="1" lang="en-US" altLang="ja-JP" sz="1200" dirty="0">
                <a:solidFill>
                  <a:schemeClr val="bg1">
                    <a:lumMod val="65000"/>
                  </a:schemeClr>
                </a:solidFill>
              </a:rPr>
              <a:t>(On/Off toggled by power-switch controlled by TUSB8041’s </a:t>
            </a:r>
            <a:r>
              <a:rPr kumimoji="1" lang="en-US" altLang="ja-JP" sz="1200" dirty="0" err="1">
                <a:solidFill>
                  <a:schemeClr val="bg1">
                    <a:lumMod val="65000"/>
                  </a:schemeClr>
                </a:solidFill>
              </a:rPr>
              <a:t>PWRCTLx</a:t>
            </a:r>
            <a:r>
              <a:rPr kumimoji="1" lang="en-US" altLang="ja-JP" sz="1200" dirty="0">
                <a:solidFill>
                  <a:schemeClr val="bg1">
                    <a:lumMod val="65000"/>
                  </a:schemeClr>
                </a:solidFill>
              </a:rPr>
              <a:t> pin)</a:t>
            </a:r>
          </a:p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0069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1893D1-99FA-4C09-86A3-8677B387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TypeC</a:t>
            </a:r>
            <a:r>
              <a:rPr lang="en-US" altLang="ja-JP" dirty="0"/>
              <a:t>-side VBUS at Power Down (50ms/div)</a:t>
            </a:r>
            <a:endParaRPr kumimoji="1" lang="ja-JP" alt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C1BBF39-1294-4189-9545-A10D6410C7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976" y="1311750"/>
            <a:ext cx="4199999" cy="25200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A023F-3EE9-49EE-800C-D125D9DA8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E5F8193-3B8B-40D0-87B5-9F6E5977E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5" y="1311750"/>
            <a:ext cx="4200000" cy="2520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0B204CF-1CB4-47E5-A02B-D9751E240A7B}"/>
              </a:ext>
            </a:extLst>
          </p:cNvPr>
          <p:cNvSpPr txBox="1"/>
          <p:nvPr/>
        </p:nvSpPr>
        <p:spPr>
          <a:xfrm>
            <a:off x="231775" y="942418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Samsung</a:t>
            </a:r>
            <a:endParaRPr kumimoji="1" lang="ja-JP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F99479-B71A-492D-A942-DD25179654D2}"/>
              </a:ext>
            </a:extLst>
          </p:cNvPr>
          <p:cNvSpPr txBox="1"/>
          <p:nvPr/>
        </p:nvSpPr>
        <p:spPr>
          <a:xfrm>
            <a:off x="7325434" y="942418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iPad Air 4th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409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ABB74C7-EE22-44CF-BD34-75448ACF5E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5" y="1311750"/>
            <a:ext cx="4200000" cy="25200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A023F-3EE9-49EE-800C-D125D9DA8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FFCAB67-67B7-49D6-8933-8881DFF665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975" y="1311750"/>
            <a:ext cx="4200000" cy="2520000"/>
          </a:xfrm>
          <a:prstGeom prst="rect">
            <a:avLst/>
          </a:prstGeom>
        </p:spPr>
      </p:pic>
      <p:sp>
        <p:nvSpPr>
          <p:cNvPr id="11" name="Title 4">
            <a:extLst>
              <a:ext uri="{FF2B5EF4-FFF2-40B4-BE49-F238E27FC236}">
                <a16:creationId xmlns:a16="http://schemas.microsoft.com/office/drawing/2014/main" id="{B04E76C5-00E6-40FC-A688-475D8B2B4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107950"/>
            <a:ext cx="8458200" cy="609600"/>
          </a:xfrm>
        </p:spPr>
        <p:txBody>
          <a:bodyPr/>
          <a:lstStyle/>
          <a:p>
            <a:r>
              <a:rPr lang="en-US" altLang="ja-JP" dirty="0" err="1"/>
              <a:t>TypeC</a:t>
            </a:r>
            <a:r>
              <a:rPr lang="en-US" altLang="ja-JP" dirty="0"/>
              <a:t>-side VBUS at Power Down (5ms/div)</a:t>
            </a:r>
            <a:endParaRPr kumimoji="1" lang="ja-JP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A43381-FE82-4EE6-96E1-3E0ADD6F39CA}"/>
              </a:ext>
            </a:extLst>
          </p:cNvPr>
          <p:cNvSpPr txBox="1"/>
          <p:nvPr/>
        </p:nvSpPr>
        <p:spPr>
          <a:xfrm>
            <a:off x="231775" y="942418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Samsung</a:t>
            </a:r>
            <a:endParaRPr kumimoji="1" lang="ja-JP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886C7C-6805-49D9-9A16-6E5CA855D8BD}"/>
              </a:ext>
            </a:extLst>
          </p:cNvPr>
          <p:cNvSpPr txBox="1"/>
          <p:nvPr/>
        </p:nvSpPr>
        <p:spPr>
          <a:xfrm>
            <a:off x="7325434" y="942418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iPad Air 4th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8129018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Selective Disclosure</Template>
  <TotalTime>64</TotalTime>
  <Words>73</Words>
  <Application>Microsoft Office PowerPoint</Application>
  <PresentationFormat>On-screen Show (16:9)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FinalPowerpoint</vt:lpstr>
      <vt:lpstr>Power Cycle and VBUS</vt:lpstr>
      <vt:lpstr>TypeC-side VBUS at Power Down (50ms/div)</vt:lpstr>
      <vt:lpstr>TypeC-side VBUS at Power Down (5ms/div)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I/Fボードの電源をOFFするとき、VBUSの挙動</dc:title>
  <dc:creator>Coste, Darren</dc:creator>
  <cp:keywords>Selective Disclosure</cp:keywords>
  <cp:lastModifiedBy>Coste, Darren</cp:lastModifiedBy>
  <cp:revision>6</cp:revision>
  <dcterms:created xsi:type="dcterms:W3CDTF">2022-06-09T05:54:30Z</dcterms:created>
  <dcterms:modified xsi:type="dcterms:W3CDTF">2022-06-09T13:02:52Z</dcterms:modified>
</cp:coreProperties>
</file>