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handoutMasterIdLst>
    <p:handoutMasterId r:id="rId18"/>
  </p:handoutMasterIdLst>
  <p:sldIdLst>
    <p:sldId id="265" r:id="rId2"/>
    <p:sldId id="267" r:id="rId3"/>
    <p:sldId id="268" r:id="rId4"/>
    <p:sldId id="269" r:id="rId5"/>
    <p:sldId id="270" r:id="rId6"/>
    <p:sldId id="279" r:id="rId7"/>
    <p:sldId id="271" r:id="rId8"/>
    <p:sldId id="272" r:id="rId9"/>
    <p:sldId id="273" r:id="rId10"/>
    <p:sldId id="274" r:id="rId11"/>
    <p:sldId id="275" r:id="rId12"/>
    <p:sldId id="277" r:id="rId13"/>
    <p:sldId id="276" r:id="rId14"/>
    <p:sldId id="278" r:id="rId15"/>
    <p:sldId id="266" r:id="rId16"/>
  </p:sldIdLst>
  <p:sldSz cx="9144000" cy="5143500" type="screen16x9"/>
  <p:notesSz cx="9296400" cy="147701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380895" algn="l" rtl="0" fontAlgn="base">
      <a:spcBef>
        <a:spcPct val="0"/>
      </a:spcBef>
      <a:spcAft>
        <a:spcPct val="0"/>
      </a:spcAft>
      <a:defRPr kern="1200">
        <a:solidFill>
          <a:schemeClr val="tx1"/>
        </a:solidFill>
        <a:latin typeface="Arial" charset="0"/>
        <a:ea typeface="+mn-ea"/>
        <a:cs typeface="+mn-cs"/>
      </a:defRPr>
    </a:lvl2pPr>
    <a:lvl3pPr marL="761790" algn="l" rtl="0" fontAlgn="base">
      <a:spcBef>
        <a:spcPct val="0"/>
      </a:spcBef>
      <a:spcAft>
        <a:spcPct val="0"/>
      </a:spcAft>
      <a:defRPr kern="1200">
        <a:solidFill>
          <a:schemeClr val="tx1"/>
        </a:solidFill>
        <a:latin typeface="Arial" charset="0"/>
        <a:ea typeface="+mn-ea"/>
        <a:cs typeface="+mn-cs"/>
      </a:defRPr>
    </a:lvl3pPr>
    <a:lvl4pPr marL="1142683" algn="l" rtl="0" fontAlgn="base">
      <a:spcBef>
        <a:spcPct val="0"/>
      </a:spcBef>
      <a:spcAft>
        <a:spcPct val="0"/>
      </a:spcAft>
      <a:defRPr kern="1200">
        <a:solidFill>
          <a:schemeClr val="tx1"/>
        </a:solidFill>
        <a:latin typeface="Arial" charset="0"/>
        <a:ea typeface="+mn-ea"/>
        <a:cs typeface="+mn-cs"/>
      </a:defRPr>
    </a:lvl4pPr>
    <a:lvl5pPr marL="1523573" algn="l" rtl="0" fontAlgn="base">
      <a:spcBef>
        <a:spcPct val="0"/>
      </a:spcBef>
      <a:spcAft>
        <a:spcPct val="0"/>
      </a:spcAft>
      <a:defRPr kern="1200">
        <a:solidFill>
          <a:schemeClr val="tx1"/>
        </a:solidFill>
        <a:latin typeface="Arial" charset="0"/>
        <a:ea typeface="+mn-ea"/>
        <a:cs typeface="+mn-cs"/>
      </a:defRPr>
    </a:lvl5pPr>
    <a:lvl6pPr marL="1904467" algn="l" defTabSz="761790" rtl="0" eaLnBrk="1" latinLnBrk="0" hangingPunct="1">
      <a:defRPr kern="1200">
        <a:solidFill>
          <a:schemeClr val="tx1"/>
        </a:solidFill>
        <a:latin typeface="Arial" charset="0"/>
        <a:ea typeface="+mn-ea"/>
        <a:cs typeface="+mn-cs"/>
      </a:defRPr>
    </a:lvl6pPr>
    <a:lvl7pPr marL="2285362" algn="l" defTabSz="761790" rtl="0" eaLnBrk="1" latinLnBrk="0" hangingPunct="1">
      <a:defRPr kern="1200">
        <a:solidFill>
          <a:schemeClr val="tx1"/>
        </a:solidFill>
        <a:latin typeface="Arial" charset="0"/>
        <a:ea typeface="+mn-ea"/>
        <a:cs typeface="+mn-cs"/>
      </a:defRPr>
    </a:lvl7pPr>
    <a:lvl8pPr marL="2666253" algn="l" defTabSz="761790" rtl="0" eaLnBrk="1" latinLnBrk="0" hangingPunct="1">
      <a:defRPr kern="1200">
        <a:solidFill>
          <a:schemeClr val="tx1"/>
        </a:solidFill>
        <a:latin typeface="Arial" charset="0"/>
        <a:ea typeface="+mn-ea"/>
        <a:cs typeface="+mn-cs"/>
      </a:defRPr>
    </a:lvl8pPr>
    <a:lvl9pPr marL="3047146" algn="l" defTabSz="761790" rtl="0" eaLnBrk="1" latinLnBrk="0" hangingPunct="1">
      <a:defRPr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6600"/>
    <a:srgbClr val="FF33CC"/>
    <a:srgbClr val="00CC00"/>
    <a:srgbClr val="FF0000"/>
    <a:srgbClr val="A4A4A4"/>
    <a:srgbClr val="AAAAA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9265" autoAdjust="0"/>
    <p:restoredTop sz="99595" autoAdjust="0"/>
  </p:normalViewPr>
  <p:slideViewPr>
    <p:cSldViewPr snapToGrid="0">
      <p:cViewPr varScale="1">
        <p:scale>
          <a:sx n="119" d="100"/>
          <a:sy n="119" d="100"/>
        </p:scale>
        <p:origin x="-686" y="-77"/>
      </p:cViewPr>
      <p:guideLst>
        <p:guide orient="horz" pos="834"/>
        <p:guide pos="2878"/>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1" d="100"/>
          <a:sy n="51" d="100"/>
        </p:scale>
        <p:origin x="-2850" y="-96"/>
      </p:cViewPr>
      <p:guideLst>
        <p:guide orient="horz" pos="4652"/>
        <p:guide pos="2927"/>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2882"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2883" name="Rectangle 3"/>
          <p:cNvSpPr>
            <a:spLocks noGrp="1" noChangeArrowheads="1"/>
          </p:cNvSpPr>
          <p:nvPr>
            <p:ph type="dt" sz="quarter"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22884" name="Rectangle 4"/>
          <p:cNvSpPr>
            <a:spLocks noGrp="1" noChangeArrowheads="1"/>
          </p:cNvSpPr>
          <p:nvPr>
            <p:ph type="ftr" sz="quarter" idx="2"/>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2885" name="Rectangle 5"/>
          <p:cNvSpPr>
            <a:spLocks noGrp="1" noChangeArrowheads="1"/>
          </p:cNvSpPr>
          <p:nvPr>
            <p:ph type="sldNum" sz="quarter" idx="3"/>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8D56EAE8-38CB-4EE5-8A34-F5F49B68F2DE}" type="slidenum">
              <a:rPr lang="en-US"/>
              <a:pPr>
                <a:defRPr/>
              </a:pPr>
              <a:t>‹#›</a:t>
            </a:fld>
            <a:endParaRPr lang="en-US"/>
          </a:p>
        </p:txBody>
      </p:sp>
    </p:spTree>
    <p:extLst>
      <p:ext uri="{BB962C8B-B14F-4D97-AF65-F5344CB8AC3E}">
        <p14:creationId xmlns:p14="http://schemas.microsoft.com/office/powerpoint/2010/main" val="37230079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21858" name="Rectangle 2"/>
          <p:cNvSpPr>
            <a:spLocks noGrp="1" noChangeArrowheads="1"/>
          </p:cNvSpPr>
          <p:nvPr>
            <p:ph type="hdr" sz="quarter"/>
          </p:nvPr>
        </p:nvSpPr>
        <p:spPr bwMode="auto">
          <a:xfrm>
            <a:off x="0" y="2"/>
            <a:ext cx="4027944"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defRPr sz="1800"/>
            </a:lvl1pPr>
          </a:lstStyle>
          <a:p>
            <a:pPr>
              <a:defRPr/>
            </a:pPr>
            <a:endParaRPr lang="en-US"/>
          </a:p>
        </p:txBody>
      </p:sp>
      <p:sp>
        <p:nvSpPr>
          <p:cNvPr id="121859" name="Rectangle 3"/>
          <p:cNvSpPr>
            <a:spLocks noGrp="1" noChangeArrowheads="1"/>
          </p:cNvSpPr>
          <p:nvPr>
            <p:ph type="dt" idx="1"/>
          </p:nvPr>
        </p:nvSpPr>
        <p:spPr bwMode="auto">
          <a:xfrm>
            <a:off x="5266329" y="2"/>
            <a:ext cx="4027943" cy="737488"/>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lvl1pPr algn="r">
              <a:defRPr sz="1800"/>
            </a:lvl1pPr>
          </a:lstStyle>
          <a:p>
            <a:pPr>
              <a:defRPr/>
            </a:pPr>
            <a:endParaRPr lang="en-US"/>
          </a:p>
        </p:txBody>
      </p:sp>
      <p:sp>
        <p:nvSpPr>
          <p:cNvPr id="14340" name="Rectangle 4"/>
          <p:cNvSpPr>
            <a:spLocks noGrp="1" noRot="1" noChangeAspect="1" noChangeArrowheads="1" noTextEdit="1"/>
          </p:cNvSpPr>
          <p:nvPr>
            <p:ph type="sldImg" idx="2"/>
          </p:nvPr>
        </p:nvSpPr>
        <p:spPr bwMode="auto">
          <a:xfrm>
            <a:off x="-274638" y="1108075"/>
            <a:ext cx="9845676" cy="5538788"/>
          </a:xfrm>
          <a:prstGeom prst="rect">
            <a:avLst/>
          </a:prstGeom>
          <a:noFill/>
          <a:ln w="9525">
            <a:solidFill>
              <a:srgbClr val="000000"/>
            </a:solidFill>
            <a:miter lim="800000"/>
            <a:headEnd/>
            <a:tailEnd/>
          </a:ln>
        </p:spPr>
      </p:sp>
      <p:sp>
        <p:nvSpPr>
          <p:cNvPr id="121861" name="Rectangle 5"/>
          <p:cNvSpPr>
            <a:spLocks noGrp="1" noChangeArrowheads="1"/>
          </p:cNvSpPr>
          <p:nvPr>
            <p:ph type="body" sz="quarter" idx="3"/>
          </p:nvPr>
        </p:nvSpPr>
        <p:spPr bwMode="auto">
          <a:xfrm>
            <a:off x="929854" y="7016308"/>
            <a:ext cx="7436693" cy="6645019"/>
          </a:xfrm>
          <a:prstGeom prst="rect">
            <a:avLst/>
          </a:prstGeom>
          <a:noFill/>
          <a:ln w="9525">
            <a:noFill/>
            <a:miter lim="800000"/>
            <a:headEnd/>
            <a:tailEnd/>
          </a:ln>
          <a:effectLst/>
        </p:spPr>
        <p:txBody>
          <a:bodyPr vert="horz" wrap="square" lIns="136205" tIns="68102" rIns="136205" bIns="68102"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21862" name="Rectangle 6"/>
          <p:cNvSpPr>
            <a:spLocks noGrp="1" noChangeArrowheads="1"/>
          </p:cNvSpPr>
          <p:nvPr>
            <p:ph type="ftr" sz="quarter" idx="4"/>
          </p:nvPr>
        </p:nvSpPr>
        <p:spPr bwMode="auto">
          <a:xfrm>
            <a:off x="0" y="14030071"/>
            <a:ext cx="4027944"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defRPr sz="1800"/>
            </a:lvl1pPr>
          </a:lstStyle>
          <a:p>
            <a:pPr>
              <a:defRPr/>
            </a:pPr>
            <a:endParaRPr lang="en-US"/>
          </a:p>
        </p:txBody>
      </p:sp>
      <p:sp>
        <p:nvSpPr>
          <p:cNvPr id="121863" name="Rectangle 7"/>
          <p:cNvSpPr>
            <a:spLocks noGrp="1" noChangeArrowheads="1"/>
          </p:cNvSpPr>
          <p:nvPr>
            <p:ph type="sldNum" sz="quarter" idx="5"/>
          </p:nvPr>
        </p:nvSpPr>
        <p:spPr bwMode="auto">
          <a:xfrm>
            <a:off x="5266329" y="14030071"/>
            <a:ext cx="4027943" cy="737488"/>
          </a:xfrm>
          <a:prstGeom prst="rect">
            <a:avLst/>
          </a:prstGeom>
          <a:noFill/>
          <a:ln w="9525">
            <a:noFill/>
            <a:miter lim="800000"/>
            <a:headEnd/>
            <a:tailEnd/>
          </a:ln>
          <a:effectLst/>
        </p:spPr>
        <p:txBody>
          <a:bodyPr vert="horz" wrap="square" lIns="136205" tIns="68102" rIns="136205" bIns="68102" numCol="1" anchor="b" anchorCtr="0" compatLnSpc="1">
            <a:prstTxWarp prst="textNoShape">
              <a:avLst/>
            </a:prstTxWarp>
          </a:bodyPr>
          <a:lstStyle>
            <a:lvl1pPr algn="r">
              <a:defRPr sz="1800"/>
            </a:lvl1pPr>
          </a:lstStyle>
          <a:p>
            <a:pPr>
              <a:defRPr/>
            </a:pPr>
            <a:fld id="{BED2394B-E06C-4DC9-BCC2-551C3DED9AAD}" type="slidenum">
              <a:rPr lang="en-US"/>
              <a:pPr>
                <a:defRPr/>
              </a:pPr>
              <a:t>‹#›</a:t>
            </a:fld>
            <a:endParaRPr lang="en-US"/>
          </a:p>
        </p:txBody>
      </p:sp>
    </p:spTree>
    <p:extLst>
      <p:ext uri="{BB962C8B-B14F-4D97-AF65-F5344CB8AC3E}">
        <p14:creationId xmlns:p14="http://schemas.microsoft.com/office/powerpoint/2010/main" val="374703543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000" kern="1200">
        <a:solidFill>
          <a:schemeClr val="tx1"/>
        </a:solidFill>
        <a:latin typeface="Arial" charset="0"/>
        <a:ea typeface="+mn-ea"/>
        <a:cs typeface="+mn-cs"/>
      </a:defRPr>
    </a:lvl1pPr>
    <a:lvl2pPr marL="380895" algn="l" rtl="0" eaLnBrk="0" fontAlgn="base" hangingPunct="0">
      <a:spcBef>
        <a:spcPct val="30000"/>
      </a:spcBef>
      <a:spcAft>
        <a:spcPct val="0"/>
      </a:spcAft>
      <a:defRPr sz="1000" kern="1200">
        <a:solidFill>
          <a:schemeClr val="tx1"/>
        </a:solidFill>
        <a:latin typeface="Arial" charset="0"/>
        <a:ea typeface="+mn-ea"/>
        <a:cs typeface="+mn-cs"/>
      </a:defRPr>
    </a:lvl2pPr>
    <a:lvl3pPr marL="761790" algn="l" rtl="0" eaLnBrk="0" fontAlgn="base" hangingPunct="0">
      <a:spcBef>
        <a:spcPct val="30000"/>
      </a:spcBef>
      <a:spcAft>
        <a:spcPct val="0"/>
      </a:spcAft>
      <a:defRPr sz="1000" kern="1200">
        <a:solidFill>
          <a:schemeClr val="tx1"/>
        </a:solidFill>
        <a:latin typeface="Arial" charset="0"/>
        <a:ea typeface="+mn-ea"/>
        <a:cs typeface="+mn-cs"/>
      </a:defRPr>
    </a:lvl3pPr>
    <a:lvl4pPr marL="1142683" algn="l" rtl="0" eaLnBrk="0" fontAlgn="base" hangingPunct="0">
      <a:spcBef>
        <a:spcPct val="30000"/>
      </a:spcBef>
      <a:spcAft>
        <a:spcPct val="0"/>
      </a:spcAft>
      <a:defRPr sz="1000" kern="1200">
        <a:solidFill>
          <a:schemeClr val="tx1"/>
        </a:solidFill>
        <a:latin typeface="Arial" charset="0"/>
        <a:ea typeface="+mn-ea"/>
        <a:cs typeface="+mn-cs"/>
      </a:defRPr>
    </a:lvl4pPr>
    <a:lvl5pPr marL="1523573" algn="l" rtl="0" eaLnBrk="0" fontAlgn="base" hangingPunct="0">
      <a:spcBef>
        <a:spcPct val="30000"/>
      </a:spcBef>
      <a:spcAft>
        <a:spcPct val="0"/>
      </a:spcAft>
      <a:defRPr sz="1000" kern="1200">
        <a:solidFill>
          <a:schemeClr val="tx1"/>
        </a:solidFill>
        <a:latin typeface="Arial" charset="0"/>
        <a:ea typeface="+mn-ea"/>
        <a:cs typeface="+mn-cs"/>
      </a:defRPr>
    </a:lvl5pPr>
    <a:lvl6pPr marL="1904467" algn="l" defTabSz="761790" rtl="0" eaLnBrk="1" latinLnBrk="0" hangingPunct="1">
      <a:defRPr sz="1000" kern="1200">
        <a:solidFill>
          <a:schemeClr val="tx1"/>
        </a:solidFill>
        <a:latin typeface="+mn-lt"/>
        <a:ea typeface="+mn-ea"/>
        <a:cs typeface="+mn-cs"/>
      </a:defRPr>
    </a:lvl6pPr>
    <a:lvl7pPr marL="2285362" algn="l" defTabSz="761790" rtl="0" eaLnBrk="1" latinLnBrk="0" hangingPunct="1">
      <a:defRPr sz="1000" kern="1200">
        <a:solidFill>
          <a:schemeClr val="tx1"/>
        </a:solidFill>
        <a:latin typeface="+mn-lt"/>
        <a:ea typeface="+mn-ea"/>
        <a:cs typeface="+mn-cs"/>
      </a:defRPr>
    </a:lvl7pPr>
    <a:lvl8pPr marL="2666253" algn="l" defTabSz="761790" rtl="0" eaLnBrk="1" latinLnBrk="0" hangingPunct="1">
      <a:defRPr sz="1000" kern="1200">
        <a:solidFill>
          <a:schemeClr val="tx1"/>
        </a:solidFill>
        <a:latin typeface="+mn-lt"/>
        <a:ea typeface="+mn-ea"/>
        <a:cs typeface="+mn-cs"/>
      </a:defRPr>
    </a:lvl8pPr>
    <a:lvl9pPr marL="3047146" algn="l" defTabSz="761790" rtl="0" eaLnBrk="1" latinLnBrk="0" hangingPunct="1">
      <a:defRPr sz="10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5.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7.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03BA23CF-AA30-4A18-B744-605C3E9DBF0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7"/>
            <a:ext cx="7772400" cy="1021557"/>
          </a:xfrm>
        </p:spPr>
        <p:txBody>
          <a:bodyPr anchor="t"/>
          <a:lstStyle>
            <a:lvl1pPr algn="l">
              <a:defRPr sz="3300" b="1" cap="all">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1700"/>
            </a:lvl1pPr>
            <a:lvl2pPr marL="380895" indent="0">
              <a:buNone/>
              <a:defRPr sz="1500"/>
            </a:lvl2pPr>
            <a:lvl3pPr marL="761790" indent="0">
              <a:buNone/>
              <a:defRPr sz="1300"/>
            </a:lvl3pPr>
            <a:lvl4pPr marL="1142683" indent="0">
              <a:buNone/>
              <a:defRPr sz="1200"/>
            </a:lvl4pPr>
            <a:lvl5pPr marL="1523573" indent="0">
              <a:buNone/>
              <a:defRPr sz="1200"/>
            </a:lvl5pPr>
            <a:lvl6pPr marL="1904467" indent="0">
              <a:buNone/>
              <a:defRPr sz="1200"/>
            </a:lvl6pPr>
            <a:lvl7pPr marL="2285362" indent="0">
              <a:buNone/>
              <a:defRPr sz="1200"/>
            </a:lvl7pPr>
            <a:lvl8pPr marL="2666253" indent="0">
              <a:buNone/>
              <a:defRPr sz="1200"/>
            </a:lvl8pPr>
            <a:lvl9pPr marL="3047146" indent="0">
              <a:buNone/>
              <a:defRPr sz="1200"/>
            </a:lvl9pPr>
          </a:lstStyle>
          <a:p>
            <a:pPr lvl="0"/>
            <a:r>
              <a:rPr lang="en-US" smtClean="0"/>
              <a:t>Click to edit Master text styles</a:t>
            </a:r>
          </a:p>
        </p:txBody>
      </p:sp>
      <p:sp>
        <p:nvSpPr>
          <p:cNvPr id="4" name="Rectangle 6"/>
          <p:cNvSpPr>
            <a:spLocks noGrp="1" noChangeArrowheads="1"/>
          </p:cNvSpPr>
          <p:nvPr>
            <p:ph type="sldNum" sz="quarter" idx="10"/>
          </p:nvPr>
        </p:nvSpPr>
        <p:spPr>
          <a:xfrm>
            <a:off x="6638925" y="4537472"/>
            <a:ext cx="2133600" cy="154782"/>
          </a:xfrm>
          <a:ln/>
        </p:spPr>
        <p:txBody>
          <a:bodyPr/>
          <a:lstStyle>
            <a:lvl1pPr>
              <a:defRPr/>
            </a:lvl1pPr>
          </a:lstStyle>
          <a:p>
            <a:pPr>
              <a:defRPr/>
            </a:pPr>
            <a:fld id="{4E6118DC-F0C3-4C61-9EEA-2C495CD04587}" type="slidenum">
              <a:rPr lang="en-US"/>
              <a:pPr>
                <a:defRPr/>
              </a:pPr>
              <a:t>‹#›</a:t>
            </a:fld>
            <a:endParaRPr lang="en-US" dirty="0"/>
          </a:p>
        </p:txBody>
      </p:sp>
    </p:spTree>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sz="half" idx="1"/>
          </p:nvPr>
        </p:nvSpPr>
        <p:spPr>
          <a:xfrm>
            <a:off x="333375" y="889398"/>
            <a:ext cx="4157663"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3438" y="889398"/>
            <a:ext cx="4157662" cy="3519488"/>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Rectangle 6"/>
          <p:cNvSpPr>
            <a:spLocks noGrp="1" noChangeArrowheads="1"/>
          </p:cNvSpPr>
          <p:nvPr>
            <p:ph type="sldNum" sz="quarter" idx="10"/>
          </p:nvPr>
        </p:nvSpPr>
        <p:spPr>
          <a:ln/>
        </p:spPr>
        <p:txBody>
          <a:bodyPr/>
          <a:lstStyle>
            <a:lvl1pPr>
              <a:defRPr/>
            </a:lvl1pPr>
          </a:lstStyle>
          <a:p>
            <a:pPr>
              <a:defRPr/>
            </a:pPr>
            <a:fld id="{B53548F6-AAA9-4A8D-A869-511B3DFE325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8"/>
            <a:ext cx="8229600" cy="857250"/>
          </a:xfrm>
        </p:spPr>
        <p:txBody>
          <a:bodyPr/>
          <a:lstStyle>
            <a:lvl1pPr>
              <a:defRPr>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smtClean="0"/>
              <a:t>Click to edit Master text styles</a:t>
            </a:r>
          </a:p>
        </p:txBody>
      </p:sp>
      <p:sp>
        <p:nvSpPr>
          <p:cNvPr id="4" name="Content Placeholder 3"/>
          <p:cNvSpPr>
            <a:spLocks noGrp="1"/>
          </p:cNvSpPr>
          <p:nvPr>
            <p:ph sz="half" idx="2"/>
          </p:nvPr>
        </p:nvSpPr>
        <p:spPr>
          <a:xfrm>
            <a:off x="457200" y="1631157"/>
            <a:ext cx="4040188"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8" y="1151335"/>
            <a:ext cx="4041775" cy="479822"/>
          </a:xfrm>
        </p:spPr>
        <p:txBody>
          <a:bodyPr anchor="b"/>
          <a:lstStyle>
            <a:lvl1pPr marL="0" indent="0">
              <a:buNone/>
              <a:defRPr sz="2000" b="1"/>
            </a:lvl1pPr>
            <a:lvl2pPr marL="380895" indent="0">
              <a:buNone/>
              <a:defRPr sz="1700" b="1"/>
            </a:lvl2pPr>
            <a:lvl3pPr marL="761790" indent="0">
              <a:buNone/>
              <a:defRPr sz="1500" b="1"/>
            </a:lvl3pPr>
            <a:lvl4pPr marL="1142683" indent="0">
              <a:buNone/>
              <a:defRPr sz="1300" b="1"/>
            </a:lvl4pPr>
            <a:lvl5pPr marL="1523573" indent="0">
              <a:buNone/>
              <a:defRPr sz="1300" b="1"/>
            </a:lvl5pPr>
            <a:lvl6pPr marL="1904467" indent="0">
              <a:buNone/>
              <a:defRPr sz="1300" b="1"/>
            </a:lvl6pPr>
            <a:lvl7pPr marL="2285362" indent="0">
              <a:buNone/>
              <a:defRPr sz="1300" b="1"/>
            </a:lvl7pPr>
            <a:lvl8pPr marL="2666253" indent="0">
              <a:buNone/>
              <a:defRPr sz="1300" b="1"/>
            </a:lvl8pPr>
            <a:lvl9pPr marL="3047146" indent="0">
              <a:buNone/>
              <a:defRPr sz="1300" b="1"/>
            </a:lvl9pPr>
          </a:lstStyle>
          <a:p>
            <a:pPr lvl="0"/>
            <a:r>
              <a:rPr lang="en-US" smtClean="0"/>
              <a:t>Click to edit Master text styles</a:t>
            </a:r>
          </a:p>
        </p:txBody>
      </p:sp>
      <p:sp>
        <p:nvSpPr>
          <p:cNvPr id="6" name="Content Placeholder 5"/>
          <p:cNvSpPr>
            <a:spLocks noGrp="1"/>
          </p:cNvSpPr>
          <p:nvPr>
            <p:ph sz="quarter" idx="4"/>
          </p:nvPr>
        </p:nvSpPr>
        <p:spPr>
          <a:xfrm>
            <a:off x="4645028" y="1631157"/>
            <a:ext cx="4041775" cy="2963466"/>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700" smtClean="0">
                <a:solidFill>
                  <a:schemeClr val="tx1"/>
                </a:solidFill>
                <a:latin typeface="+mn-lt"/>
                <a:ea typeface="+mn-ea"/>
                <a:cs typeface="+mn-cs"/>
              </a:defRPr>
            </a:lvl2pPr>
            <a:lvl3pPr algn="l" rtl="0" eaLnBrk="0" fontAlgn="base" hangingPunct="0">
              <a:spcAft>
                <a:spcPct val="0"/>
              </a:spcAft>
              <a:defRPr lang="en-US" sz="1700" smtClean="0">
                <a:solidFill>
                  <a:schemeClr val="tx1"/>
                </a:solidFill>
                <a:latin typeface="+mn-lt"/>
                <a:ea typeface="+mn-ea"/>
                <a:cs typeface="+mn-cs"/>
              </a:defRPr>
            </a:lvl3pPr>
            <a:lvl4pPr algn="l" rtl="0" eaLnBrk="0" fontAlgn="base" hangingPunct="0">
              <a:spcAft>
                <a:spcPct val="0"/>
              </a:spcAft>
              <a:defRPr lang="en-US" sz="1700" smtClean="0">
                <a:solidFill>
                  <a:schemeClr val="tx1"/>
                </a:solidFill>
                <a:latin typeface="+mn-lt"/>
                <a:ea typeface="+mn-ea"/>
                <a:cs typeface="+mn-cs"/>
              </a:defRPr>
            </a:lvl4pPr>
            <a:lvl5pPr algn="l" rtl="0" eaLnBrk="0" fontAlgn="base" hangingPunct="0">
              <a:spcAft>
                <a:spcPct val="0"/>
              </a:spcAft>
              <a:defRPr lang="en-US" sz="1700">
                <a:solidFill>
                  <a:schemeClr val="tx1"/>
                </a:solidFill>
                <a:latin typeface="+mn-lt"/>
                <a:ea typeface="+mn-ea"/>
                <a:cs typeface="+mn-cs"/>
              </a:defRPr>
            </a:lvl5pPr>
            <a:lvl6pPr>
              <a:defRPr sz="1300"/>
            </a:lvl6pPr>
            <a:lvl7pPr>
              <a:defRPr sz="1300"/>
            </a:lvl7pPr>
            <a:lvl8pPr>
              <a:defRPr sz="1300"/>
            </a:lvl8pPr>
            <a:lvl9pPr>
              <a:defRPr sz="13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6"/>
          <p:cNvSpPr>
            <a:spLocks noGrp="1" noChangeArrowheads="1"/>
          </p:cNvSpPr>
          <p:nvPr>
            <p:ph type="sldNum" sz="quarter" idx="10"/>
          </p:nvPr>
        </p:nvSpPr>
        <p:spPr>
          <a:ln/>
        </p:spPr>
        <p:txBody>
          <a:bodyPr/>
          <a:lstStyle>
            <a:lvl1pPr>
              <a:defRPr/>
            </a:lvl1pPr>
          </a:lstStyle>
          <a:p>
            <a:pPr>
              <a:defRPr/>
            </a:pPr>
            <a:fld id="{204C35C9-3222-4444-B33E-8AB075BE83C6}"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Rectangle 6"/>
          <p:cNvSpPr>
            <a:spLocks noGrp="1" noChangeArrowheads="1"/>
          </p:cNvSpPr>
          <p:nvPr>
            <p:ph type="sldNum" sz="quarter" idx="10"/>
          </p:nvPr>
        </p:nvSpPr>
        <p:spPr>
          <a:ln/>
        </p:spPr>
        <p:txBody>
          <a:bodyPr/>
          <a:lstStyle>
            <a:lvl1pPr>
              <a:defRPr/>
            </a:lvl1pPr>
          </a:lstStyle>
          <a:p>
            <a:pPr>
              <a:defRPr/>
            </a:pPr>
            <a:fld id="{D4C52F08-588C-488E-A5AB-DF69250DE862}"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6"/>
          <p:cNvSpPr>
            <a:spLocks noGrp="1" noChangeArrowheads="1"/>
          </p:cNvSpPr>
          <p:nvPr>
            <p:ph type="sldNum" sz="quarter" idx="10"/>
          </p:nvPr>
        </p:nvSpPr>
        <p:spPr>
          <a:ln/>
        </p:spPr>
        <p:txBody>
          <a:bodyPr/>
          <a:lstStyle>
            <a:lvl1pPr>
              <a:defRPr/>
            </a:lvl1pPr>
          </a:lstStyle>
          <a:p>
            <a:pPr>
              <a:defRPr/>
            </a:pPr>
            <a:fld id="{ED430B41-3034-4777-B6DE-71856D985697}"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4788"/>
            <a:ext cx="3008313" cy="871538"/>
          </a:xfrm>
        </p:spPr>
        <p:txBody>
          <a:bodyPr anchor="b"/>
          <a:lstStyle>
            <a:lvl1pPr algn="l">
              <a:defRPr sz="2700" b="1">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575050" y="204788"/>
            <a:ext cx="5111750" cy="4389835"/>
          </a:xfrm>
          <a:noFill/>
          <a:ln w="9525" algn="ctr">
            <a:noFill/>
            <a:miter lim="800000"/>
            <a:headEnd/>
            <a:tailEnd/>
          </a:ln>
        </p:spPr>
        <p:txBody>
          <a:bodyPr vert="horz" wrap="square" lIns="76179" tIns="38088" rIns="76179" bIns="38088" numCol="1" anchor="t" anchorCtr="0" compatLnSpc="1">
            <a:prstTxWarp prst="textNoShape">
              <a:avLst/>
            </a:prstTxWarp>
          </a:bodyPr>
          <a:lstStyle>
            <a:lvl1pPr algn="l" rtl="0" eaLnBrk="0" fontAlgn="base" hangingPunct="0">
              <a:spcAft>
                <a:spcPct val="0"/>
              </a:spcAft>
              <a:defRPr lang="en-US" sz="1700" smtClean="0">
                <a:solidFill>
                  <a:schemeClr val="tx1"/>
                </a:solidFill>
                <a:latin typeface="+mn-lt"/>
                <a:ea typeface="+mn-ea"/>
                <a:cs typeface="+mn-cs"/>
              </a:defRPr>
            </a:lvl1pPr>
            <a:lvl2pPr algn="l" rtl="0" eaLnBrk="0" fontAlgn="base" hangingPunct="0">
              <a:spcAft>
                <a:spcPct val="0"/>
              </a:spcAft>
              <a:defRPr lang="en-US" sz="1500" smtClean="0">
                <a:solidFill>
                  <a:schemeClr val="tx1"/>
                </a:solidFill>
                <a:latin typeface="+mn-lt"/>
                <a:ea typeface="+mn-ea"/>
                <a:cs typeface="+mn-cs"/>
              </a:defRPr>
            </a:lvl2pPr>
            <a:lvl3pPr algn="l" rtl="0" eaLnBrk="0" fontAlgn="base" hangingPunct="0">
              <a:spcAft>
                <a:spcPct val="0"/>
              </a:spcAft>
              <a:defRPr lang="en-US" sz="1500" smtClean="0">
                <a:solidFill>
                  <a:schemeClr val="tx1"/>
                </a:solidFill>
                <a:latin typeface="+mn-lt"/>
                <a:ea typeface="+mn-ea"/>
                <a:cs typeface="+mn-cs"/>
              </a:defRPr>
            </a:lvl3pPr>
            <a:lvl4pPr algn="l" rtl="0" eaLnBrk="0" fontAlgn="base" hangingPunct="0">
              <a:spcAft>
                <a:spcPct val="0"/>
              </a:spcAft>
              <a:defRPr lang="en-US" sz="1500" smtClean="0">
                <a:solidFill>
                  <a:schemeClr val="tx1"/>
                </a:solidFill>
                <a:latin typeface="+mn-lt"/>
                <a:ea typeface="+mn-ea"/>
                <a:cs typeface="+mn-cs"/>
              </a:defRPr>
            </a:lvl4pPr>
            <a:lvl5pPr algn="l" rtl="0" eaLnBrk="0" fontAlgn="base" hangingPunct="0">
              <a:spcAft>
                <a:spcPct val="0"/>
              </a:spcAft>
              <a:defRPr lang="en-US" sz="1500">
                <a:solidFill>
                  <a:schemeClr val="tx1"/>
                </a:solidFill>
                <a:latin typeface="+mn-lt"/>
                <a:ea typeface="+mn-ea"/>
                <a:cs typeface="+mn-cs"/>
              </a:defRPr>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457200" y="1076325"/>
            <a:ext cx="3008313" cy="3518298"/>
          </a:xfrm>
        </p:spPr>
        <p:txBody>
          <a:bodyPr/>
          <a:lstStyle>
            <a:lvl1pPr marL="0" indent="0">
              <a:buNone/>
              <a:defRPr sz="1700"/>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D9B97EEC-B5BC-42C5-B73F-31CC660D4D8A}"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3"/>
          </a:xfrm>
        </p:spPr>
        <p:txBody>
          <a:bodyPr anchor="b"/>
          <a:lstStyle>
            <a:lvl1pPr algn="l">
              <a:defRPr sz="2300" b="1">
                <a:solidFill>
                  <a:schemeClr val="tx2"/>
                </a:solidFill>
              </a:defRPr>
            </a:lvl1pPr>
          </a:lstStyle>
          <a:p>
            <a:r>
              <a:rPr lang="en-US" smtClean="0"/>
              <a:t>Click to edit Master title style</a:t>
            </a:r>
            <a:endParaRPr lang="en-US" dirty="0"/>
          </a:p>
        </p:txBody>
      </p:sp>
      <p:sp>
        <p:nvSpPr>
          <p:cNvPr id="3" name="Picture Placeholder 2"/>
          <p:cNvSpPr>
            <a:spLocks noGrp="1"/>
          </p:cNvSpPr>
          <p:nvPr>
            <p:ph type="pic" idx="1"/>
          </p:nvPr>
        </p:nvSpPr>
        <p:spPr>
          <a:xfrm>
            <a:off x="1792288" y="459582"/>
            <a:ext cx="5486400" cy="3086100"/>
          </a:xfrm>
        </p:spPr>
        <p:txBody>
          <a:bodyPr/>
          <a:lstStyle>
            <a:lvl1pPr marL="0" indent="0">
              <a:buNone/>
              <a:defRPr sz="2700"/>
            </a:lvl1pPr>
            <a:lvl2pPr marL="380895" indent="0">
              <a:buNone/>
              <a:defRPr sz="2300"/>
            </a:lvl2pPr>
            <a:lvl3pPr marL="761790" indent="0">
              <a:buNone/>
              <a:defRPr sz="2000"/>
            </a:lvl3pPr>
            <a:lvl4pPr marL="1142683" indent="0">
              <a:buNone/>
              <a:defRPr sz="1700"/>
            </a:lvl4pPr>
            <a:lvl5pPr marL="1523573" indent="0">
              <a:buNone/>
              <a:defRPr sz="1700"/>
            </a:lvl5pPr>
            <a:lvl6pPr marL="1904467" indent="0">
              <a:buNone/>
              <a:defRPr sz="1700"/>
            </a:lvl6pPr>
            <a:lvl7pPr marL="2285362" indent="0">
              <a:buNone/>
              <a:defRPr sz="1700"/>
            </a:lvl7pPr>
            <a:lvl8pPr marL="2666253" indent="0">
              <a:buNone/>
              <a:defRPr sz="1700"/>
            </a:lvl8pPr>
            <a:lvl9pPr marL="3047146" indent="0">
              <a:buNone/>
              <a:defRPr sz="1700"/>
            </a:lvl9pPr>
          </a:lstStyle>
          <a:p>
            <a:pPr lvl="0"/>
            <a:r>
              <a:rPr lang="en-US" noProof="0" smtClean="0"/>
              <a:t>Click icon to add picture</a:t>
            </a:r>
          </a:p>
        </p:txBody>
      </p:sp>
      <p:sp>
        <p:nvSpPr>
          <p:cNvPr id="4" name="Text Placeholder 3"/>
          <p:cNvSpPr>
            <a:spLocks noGrp="1"/>
          </p:cNvSpPr>
          <p:nvPr>
            <p:ph type="body" sz="half" idx="2"/>
          </p:nvPr>
        </p:nvSpPr>
        <p:spPr>
          <a:xfrm>
            <a:off x="1792288" y="4025503"/>
            <a:ext cx="5486400" cy="603647"/>
          </a:xfrm>
          <a:noFill/>
          <a:ln w="9525" algn="ctr">
            <a:noFill/>
            <a:miter lim="800000"/>
            <a:headEnd/>
            <a:tailEnd/>
          </a:ln>
        </p:spPr>
        <p:txBody>
          <a:bodyPr vert="horz" wrap="square" lIns="76179" tIns="38088" rIns="76179" bIns="38088" numCol="1" anchor="t" anchorCtr="0" compatLnSpc="1">
            <a:prstTxWarp prst="textNoShape">
              <a:avLst/>
            </a:prstTxWarp>
          </a:bodyPr>
          <a:lstStyle>
            <a:lvl1pPr marL="0" indent="0" algn="l" rtl="0" eaLnBrk="0" fontAlgn="base" hangingPunct="0">
              <a:spcAft>
                <a:spcPct val="0"/>
              </a:spcAft>
              <a:buNone/>
              <a:defRPr lang="en-US" sz="1700" smtClean="0">
                <a:solidFill>
                  <a:schemeClr val="tx1"/>
                </a:solidFill>
                <a:latin typeface="+mn-lt"/>
                <a:ea typeface="+mn-ea"/>
                <a:cs typeface="+mn-cs"/>
              </a:defRPr>
            </a:lvl1pPr>
            <a:lvl2pPr marL="380895" indent="0">
              <a:buNone/>
              <a:defRPr sz="1000"/>
            </a:lvl2pPr>
            <a:lvl3pPr marL="761790" indent="0">
              <a:buNone/>
              <a:defRPr sz="800"/>
            </a:lvl3pPr>
            <a:lvl4pPr marL="1142683" indent="0">
              <a:buNone/>
              <a:defRPr sz="700"/>
            </a:lvl4pPr>
            <a:lvl5pPr marL="1523573" indent="0">
              <a:buNone/>
              <a:defRPr sz="700"/>
            </a:lvl5pPr>
            <a:lvl6pPr marL="1904467" indent="0">
              <a:buNone/>
              <a:defRPr sz="700"/>
            </a:lvl6pPr>
            <a:lvl7pPr marL="2285362" indent="0">
              <a:buNone/>
              <a:defRPr sz="700"/>
            </a:lvl7pPr>
            <a:lvl8pPr marL="2666253" indent="0">
              <a:buNone/>
              <a:defRPr sz="700"/>
            </a:lvl8pPr>
            <a:lvl9pPr marL="3047146" indent="0">
              <a:buNone/>
              <a:defRPr sz="700"/>
            </a:lvl9pPr>
          </a:lstStyle>
          <a:p>
            <a:pPr lvl="0"/>
            <a:r>
              <a:rPr lang="en-US" smtClean="0"/>
              <a:t>Click to edit Master text styles</a:t>
            </a:r>
          </a:p>
        </p:txBody>
      </p:sp>
      <p:sp>
        <p:nvSpPr>
          <p:cNvPr id="5" name="Rectangle 6"/>
          <p:cNvSpPr>
            <a:spLocks noGrp="1" noChangeArrowheads="1"/>
          </p:cNvSpPr>
          <p:nvPr>
            <p:ph type="sldNum" sz="quarter" idx="10"/>
          </p:nvPr>
        </p:nvSpPr>
        <p:spPr>
          <a:ln/>
        </p:spPr>
        <p:txBody>
          <a:bodyPr/>
          <a:lstStyle>
            <a:lvl1pPr>
              <a:defRPr/>
            </a:lvl1pPr>
          </a:lstStyle>
          <a:p>
            <a:pPr>
              <a:defRPr/>
            </a:pPr>
            <a:fld id="{8E55F34B-1C25-4090-A4A7-9CEE84F430BB}"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34FE2BCE-81FD-49AD-8F3F-8C803C0A8918}"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18.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3" y="107157"/>
            <a:ext cx="2141537" cy="4301728"/>
          </a:xfrm>
        </p:spPr>
        <p:txBody>
          <a:bodyPr vert="eaVert"/>
          <a:lstStyle>
            <a:lvl1pPr>
              <a:defRPr>
                <a:solidFill>
                  <a:schemeClr val="tx2"/>
                </a:solidFill>
              </a:defRPr>
            </a:lvl1p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31775" y="107157"/>
            <a:ext cx="6275388" cy="430172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Rectangle 6"/>
          <p:cNvSpPr>
            <a:spLocks noGrp="1" noChangeArrowheads="1"/>
          </p:cNvSpPr>
          <p:nvPr>
            <p:ph type="sldNum" sz="quarter" idx="10"/>
          </p:nvPr>
        </p:nvSpPr>
        <p:spPr>
          <a:ln/>
        </p:spPr>
        <p:txBody>
          <a:bodyPr/>
          <a:lstStyle>
            <a:lvl1pPr>
              <a:defRPr/>
            </a:lvl1pPr>
          </a:lstStyle>
          <a:p>
            <a:pPr>
              <a:defRPr/>
            </a:pPr>
            <a:fld id="{9AB3E699-3BC5-4E82-A48B-54CC42B0E66D}" type="slidenum">
              <a:rPr lang="en-US"/>
              <a:pPr>
                <a:defRPr/>
              </a:pPr>
              <a:t>‹#›</a:t>
            </a:fld>
            <a:endParaRPr lang="en-US"/>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5_Title Slide">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D9AC919B-4D01-4240-BDFD-860B66B017AF}"/>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10419520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5_Title Slide">
    <p:spTree>
      <p:nvGrpSpPr>
        <p:cNvPr id="1" name=""/>
        <p:cNvGrpSpPr/>
        <p:nvPr/>
      </p:nvGrpSpPr>
      <p:grpSpPr>
        <a:xfrm>
          <a:off x="0" y="0"/>
          <a:ext cx="0" cy="0"/>
          <a:chOff x="0" y="0"/>
          <a:chExt cx="0" cy="0"/>
        </a:xfrm>
      </p:grpSpPr>
      <p:pic>
        <p:nvPicPr>
          <p:cNvPr id="13" name="Picture 12">
            <a:extLst>
              <a:ext uri="{FF2B5EF4-FFF2-40B4-BE49-F238E27FC236}">
                <a16:creationId xmlns="" xmlns:a16="http://schemas.microsoft.com/office/drawing/2014/main" id="{3F557F9C-1201-3A47-8D2D-7E98BF45F035}"/>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smtClean="0"/>
              <a:t>Click to edit Master title style</a:t>
            </a:r>
            <a:endParaRPr lang="en-US" dirty="0"/>
          </a:p>
        </p:txBody>
      </p:sp>
      <p:sp>
        <p:nvSpPr>
          <p:cNvPr id="12"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7040143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16_Title Slide">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2DD158AE-82CC-924D-B2D9-111EE21E38DC}"/>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628324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6_Title Slide">
    <p:spTree>
      <p:nvGrpSpPr>
        <p:cNvPr id="1" name=""/>
        <p:cNvGrpSpPr/>
        <p:nvPr/>
      </p:nvGrpSpPr>
      <p:grpSpPr>
        <a:xfrm>
          <a:off x="0" y="0"/>
          <a:ext cx="0" cy="0"/>
          <a:chOff x="0" y="0"/>
          <a:chExt cx="0" cy="0"/>
        </a:xfrm>
      </p:grpSpPr>
      <p:pic>
        <p:nvPicPr>
          <p:cNvPr id="4" name="Picture 3">
            <a:extLst>
              <a:ext uri="{FF2B5EF4-FFF2-40B4-BE49-F238E27FC236}">
                <a16:creationId xmlns="" xmlns:a16="http://schemas.microsoft.com/office/drawing/2014/main" id="{1BC35851-DCE0-F247-A73D-CE5DAF7E1A24}"/>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795720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14_Title Slide">
    <p:spTree>
      <p:nvGrpSpPr>
        <p:cNvPr id="1" name=""/>
        <p:cNvGrpSpPr/>
        <p:nvPr/>
      </p:nvGrpSpPr>
      <p:grpSpPr>
        <a:xfrm>
          <a:off x="0" y="0"/>
          <a:ext cx="0" cy="0"/>
          <a:chOff x="0" y="0"/>
          <a:chExt cx="0" cy="0"/>
        </a:xfrm>
      </p:grpSpPr>
      <p:pic>
        <p:nvPicPr>
          <p:cNvPr id="3" name="Picture 2">
            <a:extLst>
              <a:ext uri="{FF2B5EF4-FFF2-40B4-BE49-F238E27FC236}">
                <a16:creationId xmlns="" xmlns:a16="http://schemas.microsoft.com/office/drawing/2014/main" id="{A86DE67D-74D6-E24F-A53E-44A9C5B7527B}"/>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tx2"/>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a:p>
        </p:txBody>
      </p:sp>
      <p:sp>
        <p:nvSpPr>
          <p:cNvPr id="7"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3C7E7816-A48B-4805-9A47-CE865F4F101F}" type="slidenum">
              <a:rPr lang="en-US">
                <a:solidFill>
                  <a:srgbClr val="000000"/>
                </a:solidFill>
              </a:rPr>
              <a:pPr>
                <a:defRPr/>
              </a:pPr>
              <a:t>‹#›</a:t>
            </a:fld>
            <a:endParaRPr lang="en-US">
              <a:solidFill>
                <a:srgbClr val="000000"/>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29870691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reserve="1">
  <p:cSld name="4_Title Slide">
    <p:spTree>
      <p:nvGrpSpPr>
        <p:cNvPr id="1" name=""/>
        <p:cNvGrpSpPr/>
        <p:nvPr/>
      </p:nvGrpSpPr>
      <p:grpSpPr>
        <a:xfrm>
          <a:off x="0" y="0"/>
          <a:ext cx="0" cy="0"/>
          <a:chOff x="0" y="0"/>
          <a:chExt cx="0" cy="0"/>
        </a:xfrm>
      </p:grpSpPr>
      <p:pic>
        <p:nvPicPr>
          <p:cNvPr id="8" name="Picture 7">
            <a:extLst>
              <a:ext uri="{FF2B5EF4-FFF2-40B4-BE49-F238E27FC236}">
                <a16:creationId xmlns="" xmlns:a16="http://schemas.microsoft.com/office/drawing/2014/main" id="{1F552890-0675-5942-BD45-247DCD612F5A}"/>
              </a:ext>
            </a:extLst>
          </p:cNvPr>
          <p:cNvPicPr>
            <a:picLocks noChangeAspect="1"/>
          </p:cNvPicPr>
          <p:nvPr userDrawn="1"/>
        </p:nvPicPr>
        <p:blipFill>
          <a:blip r:embed="rId2">
            <a:extLst>
              <a:ext uri="{28A0092B-C50C-407E-A947-70E740481C1C}">
                <a14:useLocalDpi xmlns:a14="http://schemas.microsoft.com/office/drawing/2010/main"/>
              </a:ext>
            </a:extLst>
          </a:blip>
          <a:stretch>
            <a:fillRect/>
          </a:stretch>
        </p:blipFill>
        <p:spPr>
          <a:xfrm>
            <a:off x="-6264" y="86"/>
            <a:ext cx="9166479" cy="5143413"/>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bg1"/>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lvl1pPr>
          </a:lstStyle>
          <a:p>
            <a:r>
              <a:rPr lang="en-US" smtClean="0"/>
              <a:t>Click to edit Master subtitle style</a:t>
            </a:r>
            <a:endParaRPr lang="en-US" dirty="0"/>
          </a:p>
        </p:txBody>
      </p:sp>
      <p:sp>
        <p:nvSpPr>
          <p:cNvPr id="9" name="Rectangle 24"/>
          <p:cNvSpPr>
            <a:spLocks noGrp="1" noChangeArrowheads="1"/>
          </p:cNvSpPr>
          <p:nvPr>
            <p:ph type="sldNum" sz="quarter" idx="10"/>
          </p:nvPr>
        </p:nvSpPr>
        <p:spPr>
          <a:xfrm>
            <a:off x="6642100" y="4529137"/>
            <a:ext cx="2133600" cy="154782"/>
          </a:xfrm>
        </p:spPr>
        <p:txBody>
          <a:bodyPr/>
          <a:lstStyle>
            <a:lvl1pPr>
              <a:defRPr/>
            </a:lvl1pPr>
          </a:lstStyle>
          <a:p>
            <a:pPr>
              <a:defRPr/>
            </a:pPr>
            <a:fld id="{7355571E-02C7-4909-A943-092A83DD3418}" type="slidenum">
              <a:rPr lang="en-US">
                <a:solidFill>
                  <a:srgbClr val="000000"/>
                </a:solidFill>
              </a:rPr>
              <a:pPr>
                <a:defRPr/>
              </a:pPr>
              <a:t>‹#›</a:t>
            </a:fld>
            <a:endParaRPr lang="en-US">
              <a:solidFill>
                <a:srgbClr val="000000"/>
              </a:solidFill>
            </a:endParaRPr>
          </a:p>
        </p:txBody>
      </p:sp>
      <p:grpSp>
        <p:nvGrpSpPr>
          <p:cNvPr id="16" name="Group 15"/>
          <p:cNvGrpSpPr/>
          <p:nvPr userDrawn="1"/>
        </p:nvGrpSpPr>
        <p:grpSpPr>
          <a:xfrm>
            <a:off x="-12526" y="4706938"/>
            <a:ext cx="8826500" cy="388620"/>
            <a:chOff x="0" y="6321425"/>
            <a:chExt cx="10591800" cy="466344"/>
          </a:xfrm>
        </p:grpSpPr>
        <p:sp>
          <p:nvSpPr>
            <p:cNvPr id="17" name="Rectangle 16"/>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18"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1"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3270272787"/>
      </p:ext>
    </p:extLst>
  </p:cSld>
  <p:clrMapOvr>
    <a:overrideClrMapping bg1="lt1" tx1="dk1" bg2="lt2" tx2="dk2" accent1="accent1" accent2="accent2" accent3="accent3" accent4="accent4" accent5="accent5" accent6="accent6" hlink="hlink" folHlink="folHlink"/>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 preserve="1">
  <p:cSld name="8_Title Slide">
    <p:spTree>
      <p:nvGrpSpPr>
        <p:cNvPr id="1" name=""/>
        <p:cNvGrpSpPr/>
        <p:nvPr/>
      </p:nvGrpSpPr>
      <p:grpSpPr>
        <a:xfrm>
          <a:off x="0" y="0"/>
          <a:ext cx="0" cy="0"/>
          <a:chOff x="0" y="0"/>
          <a:chExt cx="0" cy="0"/>
        </a:xfrm>
      </p:grpSpPr>
      <p:pic>
        <p:nvPicPr>
          <p:cNvPr id="6" name="Picture 5">
            <a:extLst>
              <a:ext uri="{FF2B5EF4-FFF2-40B4-BE49-F238E27FC236}">
                <a16:creationId xmlns="" xmlns:a16="http://schemas.microsoft.com/office/drawing/2014/main" id="{6B06B6E4-36B5-2A4D-8795-84CABEE4FABF}"/>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0" y="0"/>
            <a:ext cx="9144000" cy="5143500"/>
          </a:xfrm>
          <a:prstGeom prst="rect">
            <a:avLst/>
          </a:prstGeom>
        </p:spPr>
      </p:pic>
      <p:sp>
        <p:nvSpPr>
          <p:cNvPr id="3074" name="Rectangle 2"/>
          <p:cNvSpPr>
            <a:spLocks noGrp="1" noChangeArrowheads="1"/>
          </p:cNvSpPr>
          <p:nvPr>
            <p:ph type="ctrTitle"/>
          </p:nvPr>
        </p:nvSpPr>
        <p:spPr>
          <a:xfrm>
            <a:off x="342900" y="1457331"/>
            <a:ext cx="8458200" cy="1102519"/>
          </a:xfrm>
        </p:spPr>
        <p:txBody>
          <a:bodyPr/>
          <a:lstStyle>
            <a:lvl1pPr>
              <a:defRPr sz="3300">
                <a:solidFill>
                  <a:schemeClr val="bg1"/>
                </a:solidFill>
              </a:defRPr>
            </a:lvl1pPr>
          </a:lstStyle>
          <a:p>
            <a:r>
              <a:rPr lang="en-US" smtClean="0"/>
              <a:t>Click to edit Master title style</a:t>
            </a:r>
            <a:endParaRPr lang="en-US" dirty="0"/>
          </a:p>
        </p:txBody>
      </p:sp>
      <p:sp>
        <p:nvSpPr>
          <p:cNvPr id="3075" name="Rectangle 3"/>
          <p:cNvSpPr>
            <a:spLocks noGrp="1" noChangeArrowheads="1"/>
          </p:cNvSpPr>
          <p:nvPr>
            <p:ph type="subTitle" idx="1"/>
          </p:nvPr>
        </p:nvSpPr>
        <p:spPr>
          <a:xfrm>
            <a:off x="342900" y="2774158"/>
            <a:ext cx="8458200" cy="1114425"/>
          </a:xfrm>
          <a:ln/>
        </p:spPr>
        <p:txBody>
          <a:bodyPr/>
          <a:lstStyle>
            <a:lvl1pPr marL="0" indent="0">
              <a:buFontTx/>
              <a:buNone/>
              <a:defRPr b="1">
                <a:solidFill>
                  <a:schemeClr val="bg1"/>
                </a:solidFill>
              </a:defRPr>
            </a:lvl1pPr>
          </a:lstStyle>
          <a:p>
            <a:r>
              <a:rPr lang="en-US" smtClean="0"/>
              <a:t>Click to edit Master subtitle style</a:t>
            </a:r>
            <a:endParaRPr lang="en-US" dirty="0"/>
          </a:p>
        </p:txBody>
      </p:sp>
      <p:sp>
        <p:nvSpPr>
          <p:cNvPr id="7" name="Rectangle 24"/>
          <p:cNvSpPr>
            <a:spLocks noGrp="1" noChangeArrowheads="1"/>
          </p:cNvSpPr>
          <p:nvPr>
            <p:ph type="sldNum" sz="quarter" idx="10"/>
          </p:nvPr>
        </p:nvSpPr>
        <p:spPr>
          <a:xfrm>
            <a:off x="6642100" y="4529137"/>
            <a:ext cx="2133600" cy="154782"/>
          </a:xfrm>
        </p:spPr>
        <p:txBody>
          <a:bodyPr/>
          <a:lstStyle>
            <a:lvl1pPr>
              <a:defRPr>
                <a:solidFill>
                  <a:schemeClr val="bg1"/>
                </a:solidFill>
              </a:defRPr>
            </a:lvl1pPr>
          </a:lstStyle>
          <a:p>
            <a:pPr>
              <a:defRPr/>
            </a:pPr>
            <a:fld id="{3C7E7816-A48B-4805-9A47-CE865F4F101F}" type="slidenum">
              <a:rPr lang="en-US" smtClean="0">
                <a:solidFill>
                  <a:srgbClr val="FFFFFF"/>
                </a:solidFill>
              </a:rPr>
              <a:pPr>
                <a:defRPr/>
              </a:pPr>
              <a:t>‹#›</a:t>
            </a:fld>
            <a:endParaRPr lang="en-US" dirty="0">
              <a:solidFill>
                <a:srgbClr val="FFFFFF"/>
              </a:solidFill>
            </a:endParaRPr>
          </a:p>
        </p:txBody>
      </p:sp>
      <p:grpSp>
        <p:nvGrpSpPr>
          <p:cNvPr id="20" name="Group 19"/>
          <p:cNvGrpSpPr/>
          <p:nvPr userDrawn="1"/>
        </p:nvGrpSpPr>
        <p:grpSpPr>
          <a:xfrm>
            <a:off x="-6263" y="4706938"/>
            <a:ext cx="8826500" cy="388620"/>
            <a:chOff x="0" y="6321425"/>
            <a:chExt cx="10591800" cy="466344"/>
          </a:xfrm>
        </p:grpSpPr>
        <p:sp>
          <p:nvSpPr>
            <p:cNvPr id="21" name="Rectangle 20"/>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pic>
          <p:nvPicPr>
            <p:cNvPr id="22" name="Picture 27" descr="ti_logo_powerpoint_1_line.png"/>
            <p:cNvPicPr>
              <a:picLocks noChangeAspect="1"/>
            </p:cNvPicPr>
            <p:nvPr userDrawn="1"/>
          </p:nvPicPr>
          <p:blipFill>
            <a:blip r:embed="rId3" cstate="print"/>
            <a:srcRect/>
            <a:stretch>
              <a:fillRect/>
            </a:stretch>
          </p:blipFill>
          <p:spPr bwMode="auto">
            <a:xfrm>
              <a:off x="8593138" y="6440488"/>
              <a:ext cx="1874837" cy="231775"/>
            </a:xfrm>
            <a:prstGeom prst="rect">
              <a:avLst/>
            </a:prstGeom>
            <a:noFill/>
            <a:ln w="9525">
              <a:noFill/>
              <a:miter lim="800000"/>
              <a:headEnd/>
              <a:tailEnd/>
            </a:ln>
          </p:spPr>
        </p:pic>
      </p:grpSp>
      <p:sp>
        <p:nvSpPr>
          <p:cNvPr id="10" name="Text Box 31"/>
          <p:cNvSpPr txBox="1">
            <a:spLocks noChangeArrowheads="1"/>
          </p:cNvSpPr>
          <p:nvPr userDrawn="1"/>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spTree>
    <p:extLst>
      <p:ext uri="{BB962C8B-B14F-4D97-AF65-F5344CB8AC3E}">
        <p14:creationId xmlns:p14="http://schemas.microsoft.com/office/powerpoint/2010/main" val="18947456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333378" y="786357"/>
            <a:ext cx="8467725" cy="3709449"/>
          </a:xfrm>
        </p:spPr>
        <p:txBody>
          <a:bodyPr/>
          <a:lstStyle>
            <a:lvl1pPr>
              <a:spcBef>
                <a:spcPts val="667"/>
              </a:spcBef>
              <a:defRPr/>
            </a:lvl1pPr>
            <a:lvl3pPr>
              <a:defRPr sz="1500"/>
            </a:lvl3pPr>
            <a:lvl4pPr>
              <a:defRPr sz="1500"/>
            </a:lvl4pPr>
            <a:lvl5pPr>
              <a:defRPr sz="15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4" name="Rectangle 6"/>
          <p:cNvSpPr>
            <a:spLocks noGrp="1" noChangeArrowheads="1"/>
          </p:cNvSpPr>
          <p:nvPr>
            <p:ph type="sldNum" sz="quarter" idx="10"/>
          </p:nvPr>
        </p:nvSpPr>
        <p:spPr>
          <a:ln/>
        </p:spPr>
        <p:txBody>
          <a:bodyPr/>
          <a:lstStyle>
            <a:lvl1pPr>
              <a:defRPr/>
            </a:lvl1pPr>
          </a:lstStyle>
          <a:p>
            <a:pPr>
              <a:defRPr/>
            </a:pPr>
            <a:fld id="{2B97888F-6AF7-4263-B69D-592D8C33BAC7}" type="slidenum">
              <a:rPr lang="en-US"/>
              <a:pPr>
                <a:defRPr/>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 name="Rectangle 19"/>
          <p:cNvSpPr/>
          <p:nvPr/>
        </p:nvSpPr>
        <p:spPr>
          <a:xfrm>
            <a:off x="3" y="4743450"/>
            <a:ext cx="8804275"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p>
        </p:txBody>
      </p:sp>
      <p:sp>
        <p:nvSpPr>
          <p:cNvPr id="19" name="Rectangle 18"/>
          <p:cNvSpPr/>
          <p:nvPr/>
        </p:nvSpPr>
        <p:spPr>
          <a:xfrm>
            <a:off x="41910" y="4743450"/>
            <a:ext cx="8740140" cy="3429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76179" tIns="38088" rIns="76179" bIns="38088" rtlCol="0" anchor="ctr"/>
          <a:lstStyle/>
          <a:p>
            <a:pPr algn="ctr"/>
            <a:endParaRPr lang="en-US"/>
          </a:p>
        </p:txBody>
      </p:sp>
      <p:sp>
        <p:nvSpPr>
          <p:cNvPr id="1026" name="Rectangle 2"/>
          <p:cNvSpPr>
            <a:spLocks noGrp="1" noChangeArrowheads="1"/>
          </p:cNvSpPr>
          <p:nvPr>
            <p:ph type="title"/>
          </p:nvPr>
        </p:nvSpPr>
        <p:spPr bwMode="auto">
          <a:xfrm>
            <a:off x="231775" y="107163"/>
            <a:ext cx="8458200" cy="610791"/>
          </a:xfrm>
          <a:prstGeom prst="rect">
            <a:avLst/>
          </a:prstGeom>
          <a:noFill/>
          <a:ln w="9525">
            <a:noFill/>
            <a:miter lim="800000"/>
            <a:headEnd/>
            <a:tailEnd/>
          </a:ln>
        </p:spPr>
        <p:txBody>
          <a:bodyPr vert="horz" wrap="square" lIns="76179" tIns="38088" rIns="76179" bIns="38088" numCol="1" anchor="ctr" anchorCtr="0" compatLnSpc="1">
            <a:prstTxWarp prst="textNoShape">
              <a:avLst/>
            </a:prstTxWarp>
          </a:bodyPr>
          <a:lstStyle/>
          <a:p>
            <a:pPr lvl="0"/>
            <a:r>
              <a:rPr lang="en-US" smtClean="0"/>
              <a:t>Click to edit Master title style</a:t>
            </a:r>
            <a:endParaRPr lang="en-US" dirty="0" smtClean="0"/>
          </a:p>
        </p:txBody>
      </p:sp>
      <p:sp>
        <p:nvSpPr>
          <p:cNvPr id="1027" name="Rectangle 3"/>
          <p:cNvSpPr>
            <a:spLocks noGrp="1" noChangeArrowheads="1"/>
          </p:cNvSpPr>
          <p:nvPr>
            <p:ph type="body" idx="1"/>
          </p:nvPr>
        </p:nvSpPr>
        <p:spPr bwMode="auto">
          <a:xfrm>
            <a:off x="333378" y="794149"/>
            <a:ext cx="8467725" cy="3701653"/>
          </a:xfrm>
          <a:prstGeom prst="rect">
            <a:avLst/>
          </a:prstGeom>
          <a:noFill/>
          <a:ln w="9525" algn="ctr">
            <a:noFill/>
            <a:miter lim="800000"/>
            <a:headEnd/>
            <a:tailEnd/>
          </a:ln>
        </p:spPr>
        <p:txBody>
          <a:bodyPr vert="horz" wrap="square" lIns="76179" tIns="38088" rIns="76179" bIns="3808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smtClean="0"/>
          </a:p>
        </p:txBody>
      </p:sp>
      <p:sp>
        <p:nvSpPr>
          <p:cNvPr id="1030" name="Rectangle 6"/>
          <p:cNvSpPr>
            <a:spLocks noGrp="1" noChangeArrowheads="1"/>
          </p:cNvSpPr>
          <p:nvPr>
            <p:ph type="sldNum" sz="quarter" idx="4"/>
          </p:nvPr>
        </p:nvSpPr>
        <p:spPr bwMode="auto">
          <a:xfrm>
            <a:off x="6642100" y="4537472"/>
            <a:ext cx="2133600" cy="154782"/>
          </a:xfrm>
          <a:prstGeom prst="rect">
            <a:avLst/>
          </a:prstGeom>
          <a:noFill/>
          <a:ln w="9525">
            <a:noFill/>
            <a:miter lim="800000"/>
            <a:headEnd/>
            <a:tailEnd/>
          </a:ln>
          <a:effectLst/>
        </p:spPr>
        <p:txBody>
          <a:bodyPr vert="horz" wrap="square" lIns="76179" tIns="38088" rIns="76179" bIns="38088" numCol="1" anchor="t" anchorCtr="0" compatLnSpc="1">
            <a:prstTxWarp prst="textNoShape">
              <a:avLst/>
            </a:prstTxWarp>
          </a:bodyPr>
          <a:lstStyle>
            <a:lvl1pPr algn="r">
              <a:defRPr sz="700"/>
            </a:lvl1pPr>
          </a:lstStyle>
          <a:p>
            <a:pPr>
              <a:defRPr/>
            </a:pPr>
            <a:fld id="{B6C70261-DCF8-4A97-9502-E8EEF2364CDE}" type="slidenum">
              <a:rPr lang="en-US"/>
              <a:pPr>
                <a:defRPr/>
              </a:pPr>
              <a:t>‹#›</a:t>
            </a:fld>
            <a:endParaRPr lang="en-US"/>
          </a:p>
        </p:txBody>
      </p:sp>
      <p:sp>
        <p:nvSpPr>
          <p:cNvPr id="23" name="Text Box 31"/>
          <p:cNvSpPr txBox="1">
            <a:spLocks noChangeArrowheads="1"/>
          </p:cNvSpPr>
          <p:nvPr/>
        </p:nvSpPr>
        <p:spPr bwMode="auto">
          <a:xfrm>
            <a:off x="334013" y="4511183"/>
            <a:ext cx="2111375" cy="184662"/>
          </a:xfrm>
          <a:prstGeom prst="rect">
            <a:avLst/>
          </a:prstGeom>
          <a:noFill/>
          <a:ln w="9525">
            <a:noFill/>
            <a:miter lim="800000"/>
            <a:headEnd/>
            <a:tailEnd/>
          </a:ln>
          <a:effectLst/>
        </p:spPr>
        <p:txBody>
          <a:bodyPr lIns="76179" tIns="38088" rIns="76179" bIns="38088">
            <a:spAutoFit/>
          </a:bodyPr>
          <a:lstStyle/>
          <a:p>
            <a:pPr marL="0" marR="0" indent="0" algn="l" defTabSz="761790" rtl="0" eaLnBrk="1" fontAlgn="base" latinLnBrk="0" hangingPunct="1">
              <a:lnSpc>
                <a:spcPct val="100000"/>
              </a:lnSpc>
              <a:spcBef>
                <a:spcPct val="50000"/>
              </a:spcBef>
              <a:spcAft>
                <a:spcPct val="0"/>
              </a:spcAft>
              <a:buClrTx/>
              <a:buSzTx/>
              <a:buFontTx/>
              <a:buNone/>
              <a:tabLst/>
              <a:defRPr/>
            </a:pPr>
            <a:r>
              <a:rPr lang="en-US" sz="700" dirty="0"/>
              <a:t>TI </a:t>
            </a:r>
            <a:r>
              <a:rPr lang="en-US" sz="700" dirty="0" smtClean="0"/>
              <a:t>Confidential – NDA</a:t>
            </a:r>
            <a:r>
              <a:rPr lang="en-US" sz="700" baseline="0" dirty="0" smtClean="0"/>
              <a:t> Restrictions</a:t>
            </a:r>
            <a:endParaRPr lang="en-US" sz="700" dirty="0"/>
          </a:p>
        </p:txBody>
      </p:sp>
      <p:grpSp>
        <p:nvGrpSpPr>
          <p:cNvPr id="16" name="Group 15"/>
          <p:cNvGrpSpPr/>
          <p:nvPr/>
        </p:nvGrpSpPr>
        <p:grpSpPr>
          <a:xfrm>
            <a:off x="0" y="4706938"/>
            <a:ext cx="8826500" cy="388620"/>
            <a:chOff x="0" y="6321425"/>
            <a:chExt cx="10591800" cy="466344"/>
          </a:xfrm>
        </p:grpSpPr>
        <p:sp>
          <p:nvSpPr>
            <p:cNvPr id="18" name="Rectangle 17"/>
            <p:cNvSpPr/>
            <p:nvPr userDrawn="1"/>
          </p:nvSpPr>
          <p:spPr>
            <a:xfrm>
              <a:off x="0" y="6321425"/>
              <a:ext cx="10591800" cy="466344"/>
            </a:xfrm>
            <a:prstGeom prst="rect">
              <a:avLst/>
            </a:prstGeom>
            <a:solidFill>
              <a:schemeClr val="bg1"/>
            </a:solidFill>
            <a:ln w="9525">
              <a:solidFill>
                <a:srgbClr val="AAAAA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2" name="Picture 27" descr="ti_logo_powerpoint_1_line.png"/>
            <p:cNvPicPr>
              <a:picLocks noChangeAspect="1"/>
            </p:cNvPicPr>
            <p:nvPr userDrawn="1"/>
          </p:nvPicPr>
          <p:blipFill>
            <a:blip r:embed="rId20" cstate="print"/>
            <a:srcRect/>
            <a:stretch>
              <a:fillRect/>
            </a:stretch>
          </p:blipFill>
          <p:spPr bwMode="auto">
            <a:xfrm>
              <a:off x="8593138" y="6440488"/>
              <a:ext cx="1874837" cy="231775"/>
            </a:xfrm>
            <a:prstGeom prst="rect">
              <a:avLst/>
            </a:prstGeom>
            <a:noFill/>
            <a:ln w="9525">
              <a:noFill/>
              <a:miter lim="800000"/>
              <a:headEnd/>
              <a:tailEnd/>
            </a:ln>
          </p:spPr>
        </p:pic>
      </p:grpSp>
    </p:spTree>
  </p:cSld>
  <p:clrMap bg1="lt1" tx1="dk1" bg2="lt2" tx2="dk2" accent1="accent1" accent2="accent2" accent3="accent3" accent4="accent4" accent5="accent5" accent6="accent6" hlink="hlink" folHlink="folHlink"/>
  <p:sldLayoutIdLst>
    <p:sldLayoutId id="2147483719" r:id="rId1"/>
    <p:sldLayoutId id="2147483725" r:id="rId2"/>
    <p:sldLayoutId id="2147483726" r:id="rId3"/>
    <p:sldLayoutId id="2147483727" r:id="rId4"/>
    <p:sldLayoutId id="2147483728" r:id="rId5"/>
    <p:sldLayoutId id="2147483729" r:id="rId6"/>
    <p:sldLayoutId id="2147483730" r:id="rId7"/>
    <p:sldLayoutId id="2147483731" r:id="rId8"/>
    <p:sldLayoutId id="2147483709" r:id="rId9"/>
    <p:sldLayoutId id="2147483710" r:id="rId10"/>
    <p:sldLayoutId id="2147483711" r:id="rId11"/>
    <p:sldLayoutId id="2147483712" r:id="rId12"/>
    <p:sldLayoutId id="2147483713" r:id="rId13"/>
    <p:sldLayoutId id="2147483714" r:id="rId14"/>
    <p:sldLayoutId id="2147483715" r:id="rId15"/>
    <p:sldLayoutId id="2147483716" r:id="rId16"/>
    <p:sldLayoutId id="2147483717" r:id="rId17"/>
    <p:sldLayoutId id="2147483718" r:id="rId18"/>
  </p:sldLayoutIdLst>
  <p:timing>
    <p:tnLst>
      <p:par>
        <p:cTn id="1" dur="indefinite" restart="never" nodeType="tmRoot"/>
      </p:par>
    </p:tnLst>
  </p:timing>
  <p:hf hdr="0" ftr="0" dt="0"/>
  <p:txStyles>
    <p:titleStyle>
      <a:lvl1pPr algn="l" rtl="0" eaLnBrk="1" fontAlgn="base" hangingPunct="1">
        <a:lnSpc>
          <a:spcPct val="85000"/>
        </a:lnSpc>
        <a:spcBef>
          <a:spcPct val="0"/>
        </a:spcBef>
        <a:spcAft>
          <a:spcPct val="0"/>
        </a:spcAft>
        <a:defRPr sz="2700" b="1">
          <a:solidFill>
            <a:schemeClr val="tx2"/>
          </a:solidFill>
          <a:latin typeface="+mj-lt"/>
          <a:ea typeface="+mj-ea"/>
          <a:cs typeface="+mj-cs"/>
        </a:defRPr>
      </a:lvl1pPr>
      <a:lvl2pPr algn="l" rtl="0" eaLnBrk="1" fontAlgn="base" hangingPunct="1">
        <a:lnSpc>
          <a:spcPct val="85000"/>
        </a:lnSpc>
        <a:spcBef>
          <a:spcPct val="0"/>
        </a:spcBef>
        <a:spcAft>
          <a:spcPct val="0"/>
        </a:spcAft>
        <a:defRPr sz="2700" b="1">
          <a:solidFill>
            <a:schemeClr val="tx2"/>
          </a:solidFill>
          <a:latin typeface="Arial" charset="0"/>
        </a:defRPr>
      </a:lvl2pPr>
      <a:lvl3pPr algn="l" rtl="0" eaLnBrk="1" fontAlgn="base" hangingPunct="1">
        <a:lnSpc>
          <a:spcPct val="85000"/>
        </a:lnSpc>
        <a:spcBef>
          <a:spcPct val="0"/>
        </a:spcBef>
        <a:spcAft>
          <a:spcPct val="0"/>
        </a:spcAft>
        <a:defRPr sz="2700" b="1">
          <a:solidFill>
            <a:schemeClr val="tx2"/>
          </a:solidFill>
          <a:latin typeface="Arial" charset="0"/>
        </a:defRPr>
      </a:lvl3pPr>
      <a:lvl4pPr algn="l" rtl="0" eaLnBrk="1" fontAlgn="base" hangingPunct="1">
        <a:lnSpc>
          <a:spcPct val="85000"/>
        </a:lnSpc>
        <a:spcBef>
          <a:spcPct val="0"/>
        </a:spcBef>
        <a:spcAft>
          <a:spcPct val="0"/>
        </a:spcAft>
        <a:defRPr sz="2700" b="1">
          <a:solidFill>
            <a:schemeClr val="tx2"/>
          </a:solidFill>
          <a:latin typeface="Arial" charset="0"/>
        </a:defRPr>
      </a:lvl4pPr>
      <a:lvl5pPr algn="l" rtl="0" eaLnBrk="1" fontAlgn="base" hangingPunct="1">
        <a:lnSpc>
          <a:spcPct val="85000"/>
        </a:lnSpc>
        <a:spcBef>
          <a:spcPct val="0"/>
        </a:spcBef>
        <a:spcAft>
          <a:spcPct val="0"/>
        </a:spcAft>
        <a:defRPr sz="2700" b="1">
          <a:solidFill>
            <a:schemeClr val="tx2"/>
          </a:solidFill>
          <a:latin typeface="Arial" charset="0"/>
        </a:defRPr>
      </a:lvl5pPr>
      <a:lvl6pPr marL="380895" algn="l" rtl="0" eaLnBrk="1" fontAlgn="base" hangingPunct="1">
        <a:lnSpc>
          <a:spcPct val="85000"/>
        </a:lnSpc>
        <a:spcBef>
          <a:spcPct val="0"/>
        </a:spcBef>
        <a:spcAft>
          <a:spcPct val="0"/>
        </a:spcAft>
        <a:defRPr sz="2700" b="1">
          <a:solidFill>
            <a:srgbClr val="FF0000"/>
          </a:solidFill>
          <a:latin typeface="Arial" charset="0"/>
        </a:defRPr>
      </a:lvl6pPr>
      <a:lvl7pPr marL="761790" algn="l" rtl="0" eaLnBrk="1" fontAlgn="base" hangingPunct="1">
        <a:lnSpc>
          <a:spcPct val="85000"/>
        </a:lnSpc>
        <a:spcBef>
          <a:spcPct val="0"/>
        </a:spcBef>
        <a:spcAft>
          <a:spcPct val="0"/>
        </a:spcAft>
        <a:defRPr sz="2700" b="1">
          <a:solidFill>
            <a:srgbClr val="FF0000"/>
          </a:solidFill>
          <a:latin typeface="Arial" charset="0"/>
        </a:defRPr>
      </a:lvl7pPr>
      <a:lvl8pPr marL="1142683" algn="l" rtl="0" eaLnBrk="1" fontAlgn="base" hangingPunct="1">
        <a:lnSpc>
          <a:spcPct val="85000"/>
        </a:lnSpc>
        <a:spcBef>
          <a:spcPct val="0"/>
        </a:spcBef>
        <a:spcAft>
          <a:spcPct val="0"/>
        </a:spcAft>
        <a:defRPr sz="2700" b="1">
          <a:solidFill>
            <a:srgbClr val="FF0000"/>
          </a:solidFill>
          <a:latin typeface="Arial" charset="0"/>
        </a:defRPr>
      </a:lvl8pPr>
      <a:lvl9pPr marL="1523573" algn="l" rtl="0" eaLnBrk="1" fontAlgn="base" hangingPunct="1">
        <a:lnSpc>
          <a:spcPct val="85000"/>
        </a:lnSpc>
        <a:spcBef>
          <a:spcPct val="0"/>
        </a:spcBef>
        <a:spcAft>
          <a:spcPct val="0"/>
        </a:spcAft>
        <a:defRPr sz="2700" b="1">
          <a:solidFill>
            <a:srgbClr val="FF0000"/>
          </a:solidFill>
          <a:latin typeface="Arial" charset="0"/>
        </a:defRPr>
      </a:lvl9pPr>
    </p:titleStyle>
    <p:bodyStyle>
      <a:lvl1pPr marL="189124" indent="-189124" algn="l" rtl="0" eaLnBrk="1" fontAlgn="base" hangingPunct="1">
        <a:spcBef>
          <a:spcPts val="667"/>
        </a:spcBef>
        <a:spcAft>
          <a:spcPct val="0"/>
        </a:spcAft>
        <a:buChar char="•"/>
        <a:defRPr sz="1800">
          <a:solidFill>
            <a:schemeClr val="tx1"/>
          </a:solidFill>
          <a:latin typeface="+mn-lt"/>
          <a:ea typeface="+mn-ea"/>
          <a:cs typeface="+mn-cs"/>
        </a:defRPr>
      </a:lvl1pPr>
      <a:lvl2pPr marL="478763" indent="-194416" algn="l" rtl="0" eaLnBrk="1" fontAlgn="base" hangingPunct="1">
        <a:spcBef>
          <a:spcPct val="20000"/>
        </a:spcBef>
        <a:spcAft>
          <a:spcPct val="0"/>
        </a:spcAft>
        <a:buChar char="–"/>
        <a:defRPr sz="1600">
          <a:solidFill>
            <a:schemeClr val="tx1"/>
          </a:solidFill>
          <a:latin typeface="+mn-lt"/>
        </a:defRPr>
      </a:lvl2pPr>
      <a:lvl3pPr marL="711530" indent="-137548" algn="l" rtl="0" eaLnBrk="1" fontAlgn="base" hangingPunct="1">
        <a:spcBef>
          <a:spcPct val="15000"/>
        </a:spcBef>
        <a:spcAft>
          <a:spcPct val="0"/>
        </a:spcAft>
        <a:buChar char="•"/>
        <a:defRPr sz="1600">
          <a:solidFill>
            <a:schemeClr val="tx1"/>
          </a:solidFill>
          <a:latin typeface="+mn-lt"/>
        </a:defRPr>
      </a:lvl3pPr>
      <a:lvl4pPr marL="1001168" indent="-194416" algn="l" rtl="0" eaLnBrk="1" fontAlgn="base" hangingPunct="1">
        <a:spcBef>
          <a:spcPct val="5000"/>
        </a:spcBef>
        <a:spcAft>
          <a:spcPct val="0"/>
        </a:spcAft>
        <a:buChar char="–"/>
        <a:defRPr sz="1600">
          <a:solidFill>
            <a:schemeClr val="tx1"/>
          </a:solidFill>
          <a:latin typeface="+mn-lt"/>
        </a:defRPr>
      </a:lvl4pPr>
      <a:lvl5pPr marL="1240546" indent="-144163" algn="l" rtl="0" eaLnBrk="1" fontAlgn="base" hangingPunct="1">
        <a:spcBef>
          <a:spcPct val="0"/>
        </a:spcBef>
        <a:spcAft>
          <a:spcPct val="0"/>
        </a:spcAft>
        <a:buChar char="»"/>
        <a:defRPr sz="1600">
          <a:solidFill>
            <a:schemeClr val="tx1"/>
          </a:solidFill>
          <a:latin typeface="+mn-lt"/>
        </a:defRPr>
      </a:lvl5pPr>
      <a:lvl6pPr marL="1621441" indent="-144163" algn="l" rtl="0" eaLnBrk="1" fontAlgn="base" hangingPunct="1">
        <a:spcBef>
          <a:spcPct val="0"/>
        </a:spcBef>
        <a:spcAft>
          <a:spcPct val="0"/>
        </a:spcAft>
        <a:buChar char="»"/>
        <a:defRPr sz="1300">
          <a:solidFill>
            <a:schemeClr val="tx1"/>
          </a:solidFill>
          <a:latin typeface="+mn-lt"/>
        </a:defRPr>
      </a:lvl6pPr>
      <a:lvl7pPr marL="2002336" indent="-144163" algn="l" rtl="0" eaLnBrk="1" fontAlgn="base" hangingPunct="1">
        <a:spcBef>
          <a:spcPct val="0"/>
        </a:spcBef>
        <a:spcAft>
          <a:spcPct val="0"/>
        </a:spcAft>
        <a:buChar char="»"/>
        <a:defRPr sz="1300">
          <a:solidFill>
            <a:schemeClr val="tx1"/>
          </a:solidFill>
          <a:latin typeface="+mn-lt"/>
        </a:defRPr>
      </a:lvl7pPr>
      <a:lvl8pPr marL="2383230" indent="-144163" algn="l" rtl="0" eaLnBrk="1" fontAlgn="base" hangingPunct="1">
        <a:spcBef>
          <a:spcPct val="0"/>
        </a:spcBef>
        <a:spcAft>
          <a:spcPct val="0"/>
        </a:spcAft>
        <a:buChar char="»"/>
        <a:defRPr sz="1300">
          <a:solidFill>
            <a:schemeClr val="tx1"/>
          </a:solidFill>
          <a:latin typeface="+mn-lt"/>
        </a:defRPr>
      </a:lvl8pPr>
      <a:lvl9pPr marL="2764124" indent="-144163" algn="l" rtl="0" eaLnBrk="1" fontAlgn="base" hangingPunct="1">
        <a:spcBef>
          <a:spcPct val="0"/>
        </a:spcBef>
        <a:spcAft>
          <a:spcPct val="0"/>
        </a:spcAft>
        <a:buChar char="»"/>
        <a:defRPr sz="1300">
          <a:solidFill>
            <a:schemeClr val="tx1"/>
          </a:solidFill>
          <a:latin typeface="+mn-lt"/>
        </a:defRPr>
      </a:lvl9pPr>
    </p:bodyStyle>
    <p:otherStyle>
      <a:defPPr>
        <a:defRPr lang="en-US"/>
      </a:defPPr>
      <a:lvl1pPr marL="0" algn="l" defTabSz="761790" rtl="0" eaLnBrk="1" latinLnBrk="0" hangingPunct="1">
        <a:defRPr sz="1500" kern="1200">
          <a:solidFill>
            <a:schemeClr val="tx1"/>
          </a:solidFill>
          <a:latin typeface="+mn-lt"/>
          <a:ea typeface="+mn-ea"/>
          <a:cs typeface="+mn-cs"/>
        </a:defRPr>
      </a:lvl1pPr>
      <a:lvl2pPr marL="380895" algn="l" defTabSz="761790" rtl="0" eaLnBrk="1" latinLnBrk="0" hangingPunct="1">
        <a:defRPr sz="1500" kern="1200">
          <a:solidFill>
            <a:schemeClr val="tx1"/>
          </a:solidFill>
          <a:latin typeface="+mn-lt"/>
          <a:ea typeface="+mn-ea"/>
          <a:cs typeface="+mn-cs"/>
        </a:defRPr>
      </a:lvl2pPr>
      <a:lvl3pPr marL="761790" algn="l" defTabSz="761790" rtl="0" eaLnBrk="1" latinLnBrk="0" hangingPunct="1">
        <a:defRPr sz="1500" kern="1200">
          <a:solidFill>
            <a:schemeClr val="tx1"/>
          </a:solidFill>
          <a:latin typeface="+mn-lt"/>
          <a:ea typeface="+mn-ea"/>
          <a:cs typeface="+mn-cs"/>
        </a:defRPr>
      </a:lvl3pPr>
      <a:lvl4pPr marL="1142683" algn="l" defTabSz="761790" rtl="0" eaLnBrk="1" latinLnBrk="0" hangingPunct="1">
        <a:defRPr sz="1500" kern="1200">
          <a:solidFill>
            <a:schemeClr val="tx1"/>
          </a:solidFill>
          <a:latin typeface="+mn-lt"/>
          <a:ea typeface="+mn-ea"/>
          <a:cs typeface="+mn-cs"/>
        </a:defRPr>
      </a:lvl4pPr>
      <a:lvl5pPr marL="1523573" algn="l" defTabSz="761790" rtl="0" eaLnBrk="1" latinLnBrk="0" hangingPunct="1">
        <a:defRPr sz="1500" kern="1200">
          <a:solidFill>
            <a:schemeClr val="tx1"/>
          </a:solidFill>
          <a:latin typeface="+mn-lt"/>
          <a:ea typeface="+mn-ea"/>
          <a:cs typeface="+mn-cs"/>
        </a:defRPr>
      </a:lvl5pPr>
      <a:lvl6pPr marL="1904467" algn="l" defTabSz="761790" rtl="0" eaLnBrk="1" latinLnBrk="0" hangingPunct="1">
        <a:defRPr sz="1500" kern="1200">
          <a:solidFill>
            <a:schemeClr val="tx1"/>
          </a:solidFill>
          <a:latin typeface="+mn-lt"/>
          <a:ea typeface="+mn-ea"/>
          <a:cs typeface="+mn-cs"/>
        </a:defRPr>
      </a:lvl6pPr>
      <a:lvl7pPr marL="2285362" algn="l" defTabSz="761790" rtl="0" eaLnBrk="1" latinLnBrk="0" hangingPunct="1">
        <a:defRPr sz="1500" kern="1200">
          <a:solidFill>
            <a:schemeClr val="tx1"/>
          </a:solidFill>
          <a:latin typeface="+mn-lt"/>
          <a:ea typeface="+mn-ea"/>
          <a:cs typeface="+mn-cs"/>
        </a:defRPr>
      </a:lvl7pPr>
      <a:lvl8pPr marL="2666253" algn="l" defTabSz="761790" rtl="0" eaLnBrk="1" latinLnBrk="0" hangingPunct="1">
        <a:defRPr sz="1500" kern="1200">
          <a:solidFill>
            <a:schemeClr val="tx1"/>
          </a:solidFill>
          <a:latin typeface="+mn-lt"/>
          <a:ea typeface="+mn-ea"/>
          <a:cs typeface="+mn-cs"/>
        </a:defRPr>
      </a:lvl8pPr>
      <a:lvl9pPr marL="3047146" algn="l" defTabSz="76179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15.xml.rels><?xml version="1.0" encoding="UTF-8" standalone="yes"?>
<Relationships xmlns="http://schemas.openxmlformats.org/package/2006/relationships"><Relationship Id="rId2" Type="http://schemas.openxmlformats.org/officeDocument/2006/relationships/hyperlink" Target="http://www.ti.com/legal/termsofsale.html" TargetMode="External"/><Relationship Id="rId1" Type="http://schemas.openxmlformats.org/officeDocument/2006/relationships/slideLayout" Target="../slideLayouts/slideLayout1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 xmlns:a16="http://schemas.microsoft.com/office/drawing/2014/main" id="{3F4D7068-7B4A-124C-ACBC-7C431FE60B7C}"/>
              </a:ext>
            </a:extLst>
          </p:cNvPr>
          <p:cNvSpPr>
            <a:spLocks noGrp="1"/>
          </p:cNvSpPr>
          <p:nvPr>
            <p:ph type="sldNum" sz="quarter" idx="10"/>
          </p:nvPr>
        </p:nvSpPr>
        <p:spPr/>
        <p:txBody>
          <a:bodyPr/>
          <a:lstStyle/>
          <a:p>
            <a:pPr>
              <a:defRPr/>
            </a:pPr>
            <a:fld id="{3C7E7816-A48B-4805-9A47-CE865F4F101F}" type="slidenum">
              <a:rPr lang="en-US" smtClean="0">
                <a:solidFill>
                  <a:srgbClr val="000000"/>
                </a:solidFill>
              </a:rPr>
              <a:pPr>
                <a:defRPr/>
              </a:pPr>
              <a:t>1</a:t>
            </a:fld>
            <a:endParaRPr lang="en-US">
              <a:solidFill>
                <a:srgbClr val="000000"/>
              </a:solidFill>
            </a:endParaRPr>
          </a:p>
        </p:txBody>
      </p:sp>
      <p:sp>
        <p:nvSpPr>
          <p:cNvPr id="5" name="Rectangle 2">
            <a:extLst>
              <a:ext uri="{FF2B5EF4-FFF2-40B4-BE49-F238E27FC236}">
                <a16:creationId xmlns="" xmlns:a16="http://schemas.microsoft.com/office/drawing/2014/main" id="{8020038D-9901-7D44-BE82-60EF888DDDC7}"/>
              </a:ext>
            </a:extLst>
          </p:cNvPr>
          <p:cNvSpPr>
            <a:spLocks noGrp="1" noChangeArrowheads="1"/>
          </p:cNvSpPr>
          <p:nvPr>
            <p:ph type="ctrTitle"/>
          </p:nvPr>
        </p:nvSpPr>
        <p:spPr>
          <a:xfrm>
            <a:off x="342900" y="1457331"/>
            <a:ext cx="8458200" cy="1102519"/>
          </a:xfrm>
        </p:spPr>
        <p:txBody>
          <a:bodyPr/>
          <a:lstStyle/>
          <a:p>
            <a:pPr eaLnBrk="1" hangingPunct="1"/>
            <a:r>
              <a:rPr lang="en-US" dirty="0" smtClean="0">
                <a:solidFill>
                  <a:srgbClr val="FF0000"/>
                </a:solidFill>
              </a:rPr>
              <a:t>Using EDID in FPD-Link Devices</a:t>
            </a:r>
            <a:br>
              <a:rPr lang="en-US" dirty="0" smtClean="0">
                <a:solidFill>
                  <a:srgbClr val="FF0000"/>
                </a:solidFill>
              </a:rPr>
            </a:br>
            <a:endParaRPr lang="en-US" sz="2400" dirty="0">
              <a:solidFill>
                <a:srgbClr val="FF0000"/>
              </a:solidFill>
            </a:endParaRPr>
          </a:p>
        </p:txBody>
      </p:sp>
      <p:sp>
        <p:nvSpPr>
          <p:cNvPr id="6" name="Rectangle 3">
            <a:extLst>
              <a:ext uri="{FF2B5EF4-FFF2-40B4-BE49-F238E27FC236}">
                <a16:creationId xmlns="" xmlns:a16="http://schemas.microsoft.com/office/drawing/2014/main" id="{EF37F601-11E0-6E48-A49F-9841840DB92B}"/>
              </a:ext>
            </a:extLst>
          </p:cNvPr>
          <p:cNvSpPr>
            <a:spLocks noGrp="1" noChangeArrowheads="1"/>
          </p:cNvSpPr>
          <p:nvPr>
            <p:ph type="subTitle" idx="1"/>
          </p:nvPr>
        </p:nvSpPr>
        <p:spPr>
          <a:xfrm>
            <a:off x="342900" y="2774158"/>
            <a:ext cx="8458200" cy="1114425"/>
          </a:xfrm>
        </p:spPr>
        <p:txBody>
          <a:bodyPr/>
          <a:lstStyle/>
          <a:p>
            <a:r>
              <a:rPr lang="en-US" dirty="0"/>
              <a:t>FPD-Link™ Product Line</a:t>
            </a:r>
          </a:p>
          <a:p>
            <a:r>
              <a:rPr lang="en-US" dirty="0"/>
              <a:t>Santa Clara, CA, USA</a:t>
            </a:r>
          </a:p>
          <a:p>
            <a:pPr eaLnBrk="1" hangingPunct="1"/>
            <a:endParaRPr lang="en-US" dirty="0"/>
          </a:p>
        </p:txBody>
      </p:sp>
    </p:spTree>
    <p:extLst>
      <p:ext uri="{BB962C8B-B14F-4D97-AF65-F5344CB8AC3E}">
        <p14:creationId xmlns:p14="http://schemas.microsoft.com/office/powerpoint/2010/main" val="42467427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Reading </a:t>
            </a:r>
            <a:r>
              <a:rPr lang="en-US" sz="2800" dirty="0"/>
              <a:t>EDID SRAM via </a:t>
            </a:r>
            <a:r>
              <a:rPr lang="en-US" sz="2800" dirty="0" smtClean="0"/>
              <a:t>DDC</a:t>
            </a:r>
            <a:endParaRPr lang="en-US" dirty="0"/>
          </a:p>
        </p:txBody>
      </p:sp>
      <p:sp>
        <p:nvSpPr>
          <p:cNvPr id="4" name="Content Placeholder 3"/>
          <p:cNvSpPr>
            <a:spLocks noGrp="1"/>
          </p:cNvSpPr>
          <p:nvPr>
            <p:ph idx="1"/>
          </p:nvPr>
        </p:nvSpPr>
        <p:spPr/>
        <p:txBody>
          <a:bodyPr/>
          <a:lstStyle/>
          <a:p>
            <a:r>
              <a:rPr lang="en-US" sz="1600" dirty="0" smtClean="0"/>
              <a:t>The </a:t>
            </a:r>
            <a:r>
              <a:rPr lang="en-US" sz="1600" dirty="0"/>
              <a:t>HDMI DDC interface is a simple I2C interface which allows access to the EDID information for an upstream HDMI Transmitter.  </a:t>
            </a:r>
            <a:endParaRPr lang="en-US" sz="1600" dirty="0" smtClean="0"/>
          </a:p>
          <a:p>
            <a:r>
              <a:rPr lang="en-US" sz="1600" dirty="0" smtClean="0"/>
              <a:t>After </a:t>
            </a:r>
            <a:r>
              <a:rPr lang="en-US" sz="1600" dirty="0"/>
              <a:t>initialization, if the DDC interface is enabled, the 256-byte EDID structure can be read using the DDC interface directly.  </a:t>
            </a:r>
            <a:endParaRPr lang="en-US" sz="1600" dirty="0" smtClean="0"/>
          </a:p>
          <a:p>
            <a:r>
              <a:rPr lang="en-US" sz="1600" dirty="0" smtClean="0"/>
              <a:t>By </a:t>
            </a:r>
            <a:r>
              <a:rPr lang="en-US" sz="1600" dirty="0"/>
              <a:t>default the EDID structure will be located at a slave address of 0xA0 (8-bit address format).  This address location can be changed by changing the value in </a:t>
            </a:r>
            <a:r>
              <a:rPr lang="en-US" sz="1600" dirty="0" err="1" smtClean="0"/>
              <a:t>Reg</a:t>
            </a:r>
            <a:r>
              <a:rPr lang="en-US" sz="1600" dirty="0" smtClean="0"/>
              <a:t> 0x51.</a:t>
            </a:r>
          </a:p>
          <a:p>
            <a:r>
              <a:rPr lang="en-US" sz="1600" dirty="0" smtClean="0"/>
              <a:t>By </a:t>
            </a:r>
            <a:r>
              <a:rPr lang="en-US" sz="1600" dirty="0"/>
              <a:t>default the interface is read-only, but can be made writable by clearing bit 0 of </a:t>
            </a:r>
            <a:r>
              <a:rPr lang="en-US" sz="1600" dirty="0" err="1" smtClean="0"/>
              <a:t>Reg</a:t>
            </a:r>
            <a:r>
              <a:rPr lang="en-US" sz="1600" dirty="0" smtClean="0"/>
              <a:t> 0x51.</a:t>
            </a:r>
          </a:p>
          <a:p>
            <a:r>
              <a:rPr lang="en-US" sz="1600" dirty="0" smtClean="0"/>
              <a:t>The </a:t>
            </a:r>
            <a:r>
              <a:rPr lang="en-US" sz="1600" dirty="0"/>
              <a:t>interface is a standard I2C slave interface capable at operating with </a:t>
            </a:r>
            <a:r>
              <a:rPr lang="en-US" sz="1600" dirty="0" smtClean="0"/>
              <a:t>Standard-mode or Fast-mode </a:t>
            </a:r>
            <a:r>
              <a:rPr lang="en-US" sz="1600" dirty="0"/>
              <a:t>timing.  </a:t>
            </a:r>
            <a:endParaRPr lang="en-US" sz="1600" dirty="0" smtClean="0"/>
          </a:p>
          <a:p>
            <a:r>
              <a:rPr lang="en-US" sz="1600" dirty="0" smtClean="0"/>
              <a:t>The </a:t>
            </a:r>
            <a:r>
              <a:rPr lang="en-US" sz="1600" dirty="0"/>
              <a:t>DDC interface to the EDID SRAM can be disabled by setting </a:t>
            </a:r>
            <a:r>
              <a:rPr lang="en-US" sz="1600" dirty="0" err="1" smtClean="0"/>
              <a:t>Reg</a:t>
            </a:r>
            <a:r>
              <a:rPr lang="en-US" sz="1600" dirty="0" smtClean="0"/>
              <a:t> 0x4F[0].</a:t>
            </a:r>
            <a:endParaRPr lang="en-US" sz="1600" dirty="0"/>
          </a:p>
          <a:p>
            <a:pPr>
              <a:spcBef>
                <a:spcPts val="600"/>
              </a:spcBef>
              <a:spcAft>
                <a:spcPts val="600"/>
              </a:spcAft>
            </a:pPr>
            <a:endParaRPr lang="en-US" sz="1600" dirty="0" smtClean="0"/>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10</a:t>
            </a:fld>
            <a:endParaRPr lang="en-US">
              <a:solidFill>
                <a:srgbClr val="000000"/>
              </a:solidFill>
            </a:endParaRPr>
          </a:p>
        </p:txBody>
      </p:sp>
    </p:spTree>
    <p:extLst>
      <p:ext uri="{BB962C8B-B14F-4D97-AF65-F5344CB8AC3E}">
        <p14:creationId xmlns:p14="http://schemas.microsoft.com/office/powerpoint/2010/main" val="39238551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MODE_SEL </a:t>
            </a:r>
            <a:r>
              <a:rPr lang="en-US" sz="2800" dirty="0" smtClean="0"/>
              <a:t>Pins</a:t>
            </a:r>
            <a:endParaRPr lang="en-US" sz="2800" dirty="0"/>
          </a:p>
        </p:txBody>
      </p:sp>
      <p:sp>
        <p:nvSpPr>
          <p:cNvPr id="4" name="Content Placeholder 3"/>
          <p:cNvSpPr>
            <a:spLocks noGrp="1"/>
          </p:cNvSpPr>
          <p:nvPr>
            <p:ph idx="1"/>
          </p:nvPr>
        </p:nvSpPr>
        <p:spPr/>
        <p:txBody>
          <a:bodyPr/>
          <a:lstStyle/>
          <a:p>
            <a:r>
              <a:rPr lang="en-US" sz="1600" dirty="0"/>
              <a:t>The </a:t>
            </a:r>
            <a:r>
              <a:rPr lang="en-US" sz="1600" dirty="0" smtClean="0"/>
              <a:t>DS90Ux949/929 support different mode </a:t>
            </a:r>
            <a:r>
              <a:rPr lang="en-US" sz="1600" dirty="0"/>
              <a:t>variables decoded from the MODE_SEL[1:0] pins. </a:t>
            </a:r>
            <a:r>
              <a:rPr lang="en-US" sz="1600" dirty="0" smtClean="0"/>
              <a:t>These </a:t>
            </a:r>
            <a:r>
              <a:rPr lang="en-US" sz="1600" dirty="0"/>
              <a:t>values will be latched into register location during </a:t>
            </a:r>
            <a:r>
              <a:rPr lang="en-US" sz="1600" dirty="0" smtClean="0"/>
              <a:t>power-up.</a:t>
            </a:r>
            <a:endParaRPr lang="en-US" sz="1600" dirty="0"/>
          </a:p>
          <a:p>
            <a:r>
              <a:rPr lang="en-US" sz="1600" dirty="0" smtClean="0"/>
              <a:t>In </a:t>
            </a:r>
            <a:r>
              <a:rPr lang="en-US" sz="1600" u="sng" dirty="0" smtClean="0"/>
              <a:t>MODE_SEL0</a:t>
            </a:r>
            <a:r>
              <a:rPr lang="en-US" sz="1600" dirty="0" smtClean="0"/>
              <a:t> there is the option to select the used EDID:</a:t>
            </a:r>
            <a:endParaRPr lang="en-US" sz="1600" dirty="0"/>
          </a:p>
          <a:p>
            <a:pPr lvl="1"/>
            <a:r>
              <a:rPr lang="en-US" sz="1400" dirty="0" smtClean="0"/>
              <a:t>Strap low=0, to look </a:t>
            </a:r>
            <a:r>
              <a:rPr lang="en-US" sz="1400" dirty="0"/>
              <a:t>for remote EDID, if none found, use internal </a:t>
            </a:r>
            <a:r>
              <a:rPr lang="en-US" sz="1400" dirty="0" smtClean="0"/>
              <a:t>EDID SRAM. </a:t>
            </a:r>
            <a:r>
              <a:rPr lang="en-US" sz="1400" dirty="0"/>
              <a:t>Can be overridden from </a:t>
            </a:r>
            <a:r>
              <a:rPr lang="en-US" sz="1400" dirty="0" smtClean="0"/>
              <a:t>register 0x4F[0]. </a:t>
            </a:r>
            <a:r>
              <a:rPr lang="en-US" sz="1400" dirty="0"/>
              <a:t>Remote EDID address may be overridden from default 0xA0.</a:t>
            </a:r>
          </a:p>
          <a:p>
            <a:pPr lvl="1"/>
            <a:r>
              <a:rPr lang="en-US" sz="1400" dirty="0" smtClean="0"/>
              <a:t>Strap high=1, to use external </a:t>
            </a:r>
            <a:r>
              <a:rPr lang="en-US" sz="1400" dirty="0"/>
              <a:t>local </a:t>
            </a:r>
            <a:r>
              <a:rPr lang="en-US" sz="1400" dirty="0" smtClean="0"/>
              <a:t>EDID</a:t>
            </a:r>
          </a:p>
          <a:p>
            <a:pPr lvl="1"/>
            <a:r>
              <a:rPr lang="en-US" sz="1400" dirty="0"/>
              <a:t>Can be overridden in </a:t>
            </a:r>
            <a:r>
              <a:rPr lang="en-US" sz="1400" dirty="0" err="1"/>
              <a:t>Reg</a:t>
            </a:r>
            <a:r>
              <a:rPr lang="en-US" sz="1400" dirty="0"/>
              <a:t> 0x4F[0]: </a:t>
            </a:r>
            <a:endParaRPr lang="en-US" sz="1400" dirty="0" smtClean="0"/>
          </a:p>
          <a:p>
            <a:pPr lvl="2"/>
            <a:r>
              <a:rPr lang="en-US" sz="1300" dirty="0" smtClean="0"/>
              <a:t>0 = (Default) Enable access </a:t>
            </a:r>
            <a:r>
              <a:rPr lang="en-US" sz="1300" dirty="0"/>
              <a:t>to the EDID SRAM via the HDMI DDC </a:t>
            </a:r>
            <a:r>
              <a:rPr lang="en-US" sz="1300" dirty="0" smtClean="0"/>
              <a:t>interface</a:t>
            </a:r>
          </a:p>
          <a:p>
            <a:pPr lvl="2"/>
            <a:r>
              <a:rPr lang="en-US" sz="1300" dirty="0" smtClean="0"/>
              <a:t>1 </a:t>
            </a:r>
            <a:r>
              <a:rPr lang="en-US" sz="1300" dirty="0"/>
              <a:t>= </a:t>
            </a:r>
            <a:r>
              <a:rPr lang="en-US" sz="1300" dirty="0" smtClean="0"/>
              <a:t>Disable </a:t>
            </a:r>
            <a:r>
              <a:rPr lang="en-US" sz="1300" dirty="0"/>
              <a:t>access to the EDID SRAM via the HDMI DDC interface</a:t>
            </a:r>
          </a:p>
          <a:p>
            <a:pPr marL="284347" lvl="1" indent="0">
              <a:buNone/>
            </a:pPr>
            <a:endParaRPr lang="en-US" sz="1400" dirty="0"/>
          </a:p>
          <a:p>
            <a:pPr>
              <a:spcBef>
                <a:spcPts val="600"/>
              </a:spcBef>
              <a:spcAft>
                <a:spcPts val="600"/>
              </a:spcAft>
            </a:pPr>
            <a:endParaRPr lang="en-US" sz="1600" dirty="0" smtClean="0"/>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11</a:t>
            </a:fld>
            <a:endParaRPr lang="en-US">
              <a:solidFill>
                <a:srgbClr val="000000"/>
              </a:solidFill>
            </a:endParaRPr>
          </a:p>
        </p:txBody>
      </p:sp>
    </p:spTree>
    <p:extLst>
      <p:ext uri="{BB962C8B-B14F-4D97-AF65-F5344CB8AC3E}">
        <p14:creationId xmlns:p14="http://schemas.microsoft.com/office/powerpoint/2010/main" val="10230758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a:t>MODE_SEL </a:t>
            </a:r>
            <a:r>
              <a:rPr lang="en-US" sz="2800" dirty="0" smtClean="0"/>
              <a:t>Pins</a:t>
            </a:r>
            <a:endParaRPr lang="en-US" sz="2800" dirty="0"/>
          </a:p>
        </p:txBody>
      </p:sp>
      <p:sp>
        <p:nvSpPr>
          <p:cNvPr id="4" name="Content Placeholder 3"/>
          <p:cNvSpPr>
            <a:spLocks noGrp="1"/>
          </p:cNvSpPr>
          <p:nvPr>
            <p:ph idx="1"/>
          </p:nvPr>
        </p:nvSpPr>
        <p:spPr/>
        <p:txBody>
          <a:bodyPr/>
          <a:lstStyle/>
          <a:p>
            <a:r>
              <a:rPr lang="en-US" sz="1600" dirty="0"/>
              <a:t>In </a:t>
            </a:r>
            <a:r>
              <a:rPr lang="en-US" sz="1600" u="sng" dirty="0"/>
              <a:t>MODE_SEL1</a:t>
            </a:r>
            <a:r>
              <a:rPr lang="en-US" sz="1600" dirty="0"/>
              <a:t> there is the option to load the remote EDID into the SRAM or not: </a:t>
            </a:r>
          </a:p>
          <a:p>
            <a:pPr lvl="1"/>
            <a:r>
              <a:rPr lang="en-US" sz="1400" dirty="0"/>
              <a:t>Strap low=0, EDID SRAM is loaded from </a:t>
            </a:r>
            <a:r>
              <a:rPr lang="en-US" sz="1400" dirty="0" err="1"/>
              <a:t>eFuse</a:t>
            </a:r>
            <a:r>
              <a:rPr lang="en-US" sz="1400" dirty="0"/>
              <a:t> program</a:t>
            </a:r>
          </a:p>
          <a:p>
            <a:pPr lvl="1"/>
            <a:r>
              <a:rPr lang="en-US" sz="1400" dirty="0"/>
              <a:t>Strap high=1, EDID SRAM is loaded from remote EDID if available</a:t>
            </a:r>
          </a:p>
          <a:p>
            <a:pPr lvl="1"/>
            <a:r>
              <a:rPr lang="en-US" sz="1400" dirty="0"/>
              <a:t>Can be overridden in </a:t>
            </a:r>
            <a:r>
              <a:rPr lang="en-US" sz="1400" dirty="0" err="1"/>
              <a:t>Reg</a:t>
            </a:r>
            <a:r>
              <a:rPr lang="en-US" sz="1400" dirty="0"/>
              <a:t> </a:t>
            </a:r>
            <a:r>
              <a:rPr lang="en-US" sz="1400" dirty="0" smtClean="0"/>
              <a:t>0x54[5]: </a:t>
            </a:r>
            <a:endParaRPr lang="en-US" sz="1400" dirty="0"/>
          </a:p>
          <a:p>
            <a:pPr lvl="2"/>
            <a:r>
              <a:rPr lang="en-US" sz="1300" dirty="0"/>
              <a:t>0 = </a:t>
            </a:r>
            <a:r>
              <a:rPr lang="en-US" sz="1300" dirty="0" smtClean="0"/>
              <a:t>(Default) T</a:t>
            </a:r>
            <a:r>
              <a:rPr lang="en-US" sz="1400" dirty="0" smtClean="0"/>
              <a:t>he Serializer </a:t>
            </a:r>
            <a:r>
              <a:rPr lang="en-US" sz="1400" dirty="0"/>
              <a:t>will check the remote I2C bus for an EEPROM with a valid EDID, and load the EDID data to local EDID </a:t>
            </a:r>
            <a:r>
              <a:rPr lang="en-US" sz="1400" dirty="0" smtClean="0"/>
              <a:t>SRAM.</a:t>
            </a:r>
            <a:endParaRPr lang="en-US" sz="1300" dirty="0"/>
          </a:p>
          <a:p>
            <a:pPr lvl="2"/>
            <a:r>
              <a:rPr lang="en-US" sz="1300" dirty="0"/>
              <a:t>1 = D</a:t>
            </a:r>
            <a:r>
              <a:rPr lang="en-US" sz="1400" dirty="0" smtClean="0"/>
              <a:t>isables </a:t>
            </a:r>
            <a:r>
              <a:rPr lang="en-US" sz="1400" dirty="0"/>
              <a:t>automatic load of EDID SRAM from a remote EDID </a:t>
            </a:r>
            <a:r>
              <a:rPr lang="en-US" sz="1400" dirty="0" smtClean="0"/>
              <a:t>EEPROM.</a:t>
            </a:r>
            <a:endParaRPr lang="en-US" sz="1400" dirty="0"/>
          </a:p>
          <a:p>
            <a:pPr marL="0" indent="0">
              <a:spcBef>
                <a:spcPts val="600"/>
              </a:spcBef>
              <a:spcAft>
                <a:spcPts val="600"/>
              </a:spcAft>
              <a:buNone/>
            </a:pPr>
            <a:endParaRPr lang="en-US" sz="1600" dirty="0" smtClean="0"/>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12</a:t>
            </a:fld>
            <a:endParaRPr lang="en-US">
              <a:solidFill>
                <a:srgbClr val="000000"/>
              </a:solidFill>
            </a:endParaRPr>
          </a:p>
        </p:txBody>
      </p:sp>
    </p:spTree>
    <p:extLst>
      <p:ext uri="{BB962C8B-B14F-4D97-AF65-F5344CB8AC3E}">
        <p14:creationId xmlns:p14="http://schemas.microsoft.com/office/powerpoint/2010/main" val="28948776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EDID Configuration Registers</a:t>
            </a:r>
            <a:endParaRPr lang="en-US" sz="2800" dirty="0"/>
          </a:p>
        </p:txBody>
      </p:sp>
      <p:sp>
        <p:nvSpPr>
          <p:cNvPr id="4" name="Content Placeholder 3"/>
          <p:cNvSpPr>
            <a:spLocks noGrp="1"/>
          </p:cNvSpPr>
          <p:nvPr>
            <p:ph idx="1"/>
          </p:nvPr>
        </p:nvSpPr>
        <p:spPr/>
        <p:txBody>
          <a:bodyPr/>
          <a:lstStyle/>
          <a:p>
            <a:r>
              <a:rPr lang="en-US" sz="1600" dirty="0" err="1"/>
              <a:t>Reg</a:t>
            </a:r>
            <a:r>
              <a:rPr lang="en-US" sz="1600" dirty="0"/>
              <a:t> 0x4F[2:0]</a:t>
            </a:r>
          </a:p>
          <a:p>
            <a:pPr lvl="1"/>
            <a:r>
              <a:rPr lang="en-US" sz="1400" dirty="0"/>
              <a:t>[</a:t>
            </a:r>
            <a:r>
              <a:rPr lang="en-US" sz="1400" dirty="0" smtClean="0"/>
              <a:t>2] EDID_CLEAR: Set </a:t>
            </a:r>
            <a:r>
              <a:rPr lang="en-US" sz="1400" dirty="0"/>
              <a:t>to 1 to enable clearing the EDID SRAM. </a:t>
            </a:r>
            <a:r>
              <a:rPr lang="en-US" sz="1400" dirty="0" smtClean="0"/>
              <a:t>The </a:t>
            </a:r>
            <a:r>
              <a:rPr lang="en-US" sz="1400" dirty="0"/>
              <a:t>EDID_INIT bit must be set at the same time for the clear to occur</a:t>
            </a:r>
            <a:r>
              <a:rPr lang="en-US" sz="1400" dirty="0" smtClean="0"/>
              <a:t>. </a:t>
            </a:r>
            <a:r>
              <a:rPr lang="en-US" sz="1400" dirty="0"/>
              <a:t>This bit will be cleared when the initialization is complete.</a:t>
            </a:r>
          </a:p>
          <a:p>
            <a:pPr lvl="1"/>
            <a:r>
              <a:rPr lang="en-US" sz="1400" dirty="0"/>
              <a:t>[1</a:t>
            </a:r>
            <a:r>
              <a:rPr lang="en-US" sz="1400" dirty="0" smtClean="0"/>
              <a:t>] EDID_INIT: Write 1 to start reloading the </a:t>
            </a:r>
            <a:r>
              <a:rPr lang="en-US" sz="1400" dirty="0"/>
              <a:t>EDID SRAM from the non-volatile EDID EEPROM.  This bit will be cleared when the initialization is complete.</a:t>
            </a:r>
          </a:p>
          <a:p>
            <a:pPr lvl="1"/>
            <a:r>
              <a:rPr lang="en-US" sz="1400" dirty="0"/>
              <a:t>[0</a:t>
            </a:r>
            <a:r>
              <a:rPr lang="en-US" sz="1400" dirty="0" smtClean="0"/>
              <a:t>] EDID_DISABLE: Setting to 1 disables </a:t>
            </a:r>
            <a:r>
              <a:rPr lang="en-US" sz="1400" dirty="0"/>
              <a:t>access to the EDID SRAM via the HDMI DDC interface. This value is loaded from the MODE_SEL0 pin at power-up</a:t>
            </a:r>
            <a:r>
              <a:rPr lang="en-US" sz="1400" dirty="0" smtClean="0"/>
              <a:t>.</a:t>
            </a:r>
            <a:endParaRPr lang="en-US" sz="1600" dirty="0"/>
          </a:p>
          <a:p>
            <a:r>
              <a:rPr lang="en-US" sz="1600" dirty="0" err="1"/>
              <a:t>Reg</a:t>
            </a:r>
            <a:r>
              <a:rPr lang="en-US" sz="1600" dirty="0"/>
              <a:t> </a:t>
            </a:r>
            <a:r>
              <a:rPr lang="en-US" sz="1600" dirty="0" smtClean="0"/>
              <a:t>0x50[3] and </a:t>
            </a:r>
            <a:r>
              <a:rPr lang="en-US" sz="1600" dirty="0"/>
              <a:t>[0]</a:t>
            </a:r>
          </a:p>
          <a:p>
            <a:pPr lvl="1"/>
            <a:r>
              <a:rPr lang="en-US" sz="1400" dirty="0"/>
              <a:t>[3</a:t>
            </a:r>
            <a:r>
              <a:rPr lang="en-US" sz="1400" dirty="0" smtClean="0"/>
              <a:t>] REM_EDID_LOAD: Indicates </a:t>
            </a:r>
            <a:r>
              <a:rPr lang="en-US" sz="1400" dirty="0"/>
              <a:t>EDID SRAM has been loaded from a remote EDID EEPROM device over the Bidirectional Control Channel.  </a:t>
            </a:r>
          </a:p>
          <a:p>
            <a:pPr lvl="1"/>
            <a:r>
              <a:rPr lang="en-US" sz="1400" dirty="0"/>
              <a:t>[0</a:t>
            </a:r>
            <a:r>
              <a:rPr lang="en-US" sz="1400" dirty="0" smtClean="0"/>
              <a:t>] EDID_CKSUM: indicates </a:t>
            </a:r>
            <a:r>
              <a:rPr lang="en-US" sz="1400" dirty="0"/>
              <a:t>if the EDID load from a remote EDID EEPROM device during initialization was successful</a:t>
            </a:r>
            <a:r>
              <a:rPr lang="en-US" sz="1400" dirty="0" smtClean="0"/>
              <a:t>.  </a:t>
            </a:r>
          </a:p>
          <a:p>
            <a:pPr>
              <a:spcBef>
                <a:spcPts val="600"/>
              </a:spcBef>
              <a:spcAft>
                <a:spcPts val="600"/>
              </a:spcAft>
            </a:pPr>
            <a:endParaRPr lang="en-US" sz="1600" dirty="0" smtClean="0"/>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13</a:t>
            </a:fld>
            <a:endParaRPr lang="en-US">
              <a:solidFill>
                <a:srgbClr val="000000"/>
              </a:solidFill>
            </a:endParaRPr>
          </a:p>
        </p:txBody>
      </p:sp>
    </p:spTree>
    <p:extLst>
      <p:ext uri="{BB962C8B-B14F-4D97-AF65-F5344CB8AC3E}">
        <p14:creationId xmlns:p14="http://schemas.microsoft.com/office/powerpoint/2010/main" val="296437273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800" dirty="0" smtClean="0"/>
              <a:t>EDID Configuration Registers</a:t>
            </a:r>
            <a:endParaRPr lang="en-US" sz="2800" dirty="0"/>
          </a:p>
        </p:txBody>
      </p:sp>
      <p:sp>
        <p:nvSpPr>
          <p:cNvPr id="4" name="Content Placeholder 3"/>
          <p:cNvSpPr>
            <a:spLocks noGrp="1"/>
          </p:cNvSpPr>
          <p:nvPr>
            <p:ph idx="1"/>
          </p:nvPr>
        </p:nvSpPr>
        <p:spPr/>
        <p:txBody>
          <a:bodyPr/>
          <a:lstStyle/>
          <a:p>
            <a:r>
              <a:rPr lang="en-US" sz="1600" dirty="0" err="1"/>
              <a:t>Reg</a:t>
            </a:r>
            <a:r>
              <a:rPr lang="en-US" sz="1600" dirty="0"/>
              <a:t> </a:t>
            </a:r>
            <a:r>
              <a:rPr lang="en-US" sz="1600" dirty="0" smtClean="0"/>
              <a:t>0x51 </a:t>
            </a:r>
            <a:r>
              <a:rPr lang="en-US" sz="1400" dirty="0" smtClean="0"/>
              <a:t>EDID ID </a:t>
            </a:r>
            <a:r>
              <a:rPr lang="en-US" sz="1400" dirty="0"/>
              <a:t>Register: The EDID ID Register provides the I2C address used by the HDMI </a:t>
            </a:r>
            <a:r>
              <a:rPr lang="en-US" sz="1400" dirty="0" smtClean="0"/>
              <a:t>Transmitter </a:t>
            </a:r>
            <a:r>
              <a:rPr lang="en-US" sz="1400" dirty="0"/>
              <a:t>to access the EDID memory structure using the DDC/I2C interface.</a:t>
            </a:r>
          </a:p>
          <a:p>
            <a:pPr lvl="1"/>
            <a:r>
              <a:rPr lang="en-US" sz="1400" dirty="0"/>
              <a:t>[7:1]	</a:t>
            </a:r>
            <a:r>
              <a:rPr lang="en-US" sz="1400" dirty="0" smtClean="0"/>
              <a:t>EDID_ID: </a:t>
            </a:r>
            <a:r>
              <a:rPr lang="en-US" sz="1400" dirty="0"/>
              <a:t>I2C address used for accessing the EDID information. These are the upper 7 bits in 8-bit format addressing, where the lowest bit is the Read/Write control.</a:t>
            </a:r>
          </a:p>
          <a:p>
            <a:pPr lvl="1"/>
            <a:r>
              <a:rPr lang="en-US" sz="1400" dirty="0"/>
              <a:t>[0</a:t>
            </a:r>
            <a:r>
              <a:rPr lang="en-US" sz="1400" dirty="0" smtClean="0"/>
              <a:t>] EDID </a:t>
            </a:r>
            <a:r>
              <a:rPr lang="en-US" sz="1400" dirty="0"/>
              <a:t>Read Only: Set to a 1 puts the EDID SRAM memory in read-only mode for access via the HDMI DDC interface. </a:t>
            </a:r>
            <a:r>
              <a:rPr lang="en-US" sz="1400" dirty="0" smtClean="0"/>
              <a:t>Setting </a:t>
            </a:r>
            <a:r>
              <a:rPr lang="en-US" sz="1400" dirty="0"/>
              <a:t>to a 0 allows writes to the EDID SRAM memory.</a:t>
            </a:r>
          </a:p>
          <a:p>
            <a:r>
              <a:rPr lang="en-US" sz="1600" dirty="0" err="1" smtClean="0"/>
              <a:t>Reg</a:t>
            </a:r>
            <a:r>
              <a:rPr lang="en-US" sz="1600" dirty="0" smtClean="0"/>
              <a:t> </a:t>
            </a:r>
            <a:r>
              <a:rPr lang="en-US" sz="1600" dirty="0"/>
              <a:t>0x54[5] </a:t>
            </a:r>
            <a:r>
              <a:rPr lang="en-US" sz="1400" dirty="0"/>
              <a:t>Disable Remote EDID load: Writing this bit disables the automatic load of EDID SRAM from a remote EDID EEPROM. </a:t>
            </a:r>
            <a:endParaRPr lang="en-US" sz="1400" dirty="0" smtClean="0"/>
          </a:p>
          <a:p>
            <a:pPr lvl="1"/>
            <a:r>
              <a:rPr lang="en-US" sz="1400" dirty="0" smtClean="0"/>
              <a:t>By </a:t>
            </a:r>
            <a:r>
              <a:rPr lang="en-US" sz="1400" dirty="0"/>
              <a:t>default, the device will check the remote I2C bus for an EEPROM with a valid EDID, and load the EDID data to local EDID SRAM.  If this bit is set to a 1, the remote EDID load will be </a:t>
            </a:r>
            <a:r>
              <a:rPr lang="en-US" sz="1400" dirty="0" smtClean="0"/>
              <a:t>bypassed. This </a:t>
            </a:r>
            <a:r>
              <a:rPr lang="en-US" sz="1400" dirty="0"/>
              <a:t>value is loaded from the MODE_SEL1 pin at power-up.</a:t>
            </a:r>
          </a:p>
          <a:p>
            <a:pPr>
              <a:spcBef>
                <a:spcPts val="600"/>
              </a:spcBef>
              <a:spcAft>
                <a:spcPts val="600"/>
              </a:spcAft>
            </a:pPr>
            <a:endParaRPr lang="en-US" sz="1600" dirty="0" smtClean="0"/>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14</a:t>
            </a:fld>
            <a:endParaRPr lang="en-US">
              <a:solidFill>
                <a:srgbClr val="000000"/>
              </a:solidFill>
            </a:endParaRPr>
          </a:p>
        </p:txBody>
      </p:sp>
    </p:spTree>
    <p:extLst>
      <p:ext uri="{BB962C8B-B14F-4D97-AF65-F5344CB8AC3E}">
        <p14:creationId xmlns:p14="http://schemas.microsoft.com/office/powerpoint/2010/main" val="695908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ED430B41-3034-4777-B6DE-71856D985697}" type="slidenum">
              <a:rPr lang="en-US" smtClean="0"/>
              <a:pPr>
                <a:defRPr/>
              </a:pPr>
              <a:t>15</a:t>
            </a:fld>
            <a:endParaRPr lang="en-US" dirty="0"/>
          </a:p>
        </p:txBody>
      </p:sp>
      <p:sp>
        <p:nvSpPr>
          <p:cNvPr id="3" name="Rectangle 2"/>
          <p:cNvSpPr/>
          <p:nvPr/>
        </p:nvSpPr>
        <p:spPr>
          <a:xfrm>
            <a:off x="175729" y="513219"/>
            <a:ext cx="8786191" cy="3862596"/>
          </a:xfrm>
          <a:prstGeom prst="rect">
            <a:avLst/>
          </a:prstGeom>
        </p:spPr>
        <p:txBody>
          <a:bodyPr wrap="square">
            <a:spAutoFit/>
          </a:bodyPr>
          <a:lstStyle/>
          <a:p>
            <a:r>
              <a:rPr lang="en-US" b="1" dirty="0">
                <a:solidFill>
                  <a:srgbClr val="333333"/>
                </a:solidFill>
                <a:latin typeface="Calibri" panose="020F0502020204030204" pitchFamily="34" charset="0"/>
              </a:rPr>
              <a:t>Important notice and disclaimer</a:t>
            </a:r>
          </a:p>
          <a:p>
            <a:endParaRPr lang="en-US" sz="11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TI PROVIDES TECHNICAL AND RELIABILITY DATA (INCLUDING DATASHEETS), DESIGN RESOURCES (INCLUDING REFERENCE DESIGNS), APPLICATION OR OTHER DESIGN ADVICE, WEB TOOLS, SAFETY INFORMATION, AND OTHER RESOURCES “AS IS” AND WITH ALL FAULTS, AND DISCLAIMS ALL WARRANTIES, EXPRESS AND IMPLIED, INCLUDING WITHOUT LIMITATION ANY IMPLIED WARRANTIES OF MERCHANTABILITY, FITNESS FOR A PARTICULAR PURPOSE OR NON-INFRINGEMENT OF THIRD PARTY INTELLECTUAL PROPERTY RIGHTS.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These resources are intended for skilled developers designing with TI products. You are solely responsible for (1) selecting the appropriate TI products for your application, (2) designing, validating and testing your application, and (3) ensuring your application meets applicable standards, and any other safety, security, or other requirements.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These resources are subject to change without notice. TI grants you permission to use these resources only for development of an application that uses the TI products described in the resource. Other reproduction and display of these resources is prohibited. No license is granted to any other TI intellectual property right or to any third party intellectual property right. TI disclaims responsibility for, and you will fully indemnify TI and its representatives against, any claims, damages, costs, losses, and liabilities arising out of your use of these resources.</a:t>
            </a:r>
          </a:p>
          <a:p>
            <a:endParaRPr lang="en-US" sz="1200" dirty="0">
              <a:solidFill>
                <a:srgbClr val="555555"/>
              </a:solidFill>
              <a:latin typeface="Calibri" panose="020F0502020204030204" pitchFamily="34" charset="0"/>
            </a:endParaRPr>
          </a:p>
          <a:p>
            <a:r>
              <a:rPr lang="en-US" sz="1200" dirty="0">
                <a:solidFill>
                  <a:srgbClr val="555555"/>
                </a:solidFill>
                <a:latin typeface="Calibri" panose="020F0502020204030204" pitchFamily="34" charset="0"/>
              </a:rPr>
              <a:t>TI’s products are provided subject to </a:t>
            </a:r>
            <a:r>
              <a:rPr lang="en-US" sz="1200" dirty="0">
                <a:solidFill>
                  <a:srgbClr val="AA6666"/>
                </a:solidFill>
                <a:latin typeface="Calibri" panose="020F0502020204030204" pitchFamily="34" charset="0"/>
                <a:hlinkClick r:id="rId2"/>
              </a:rPr>
              <a:t>TI’s Terms of Sale</a:t>
            </a:r>
            <a:r>
              <a:rPr lang="en-US" sz="1200" dirty="0">
                <a:solidFill>
                  <a:srgbClr val="555555"/>
                </a:solidFill>
                <a:latin typeface="Calibri" panose="020F0502020204030204" pitchFamily="34" charset="0"/>
              </a:rPr>
              <a:t> or other applicable terms available either on ti.com or provided in conjunction with such TI products. TI’s provision of these resources does not expand or otherwise alter TI’s applicable warranties or warranty disclaimers for TI products.</a:t>
            </a:r>
            <a:endParaRPr lang="en-US" sz="1200" b="0" i="0" dirty="0">
              <a:solidFill>
                <a:srgbClr val="555555"/>
              </a:solidFill>
              <a:effectLst/>
              <a:latin typeface="Calibri" panose="020F0502020204030204" pitchFamily="34" charset="0"/>
            </a:endParaRPr>
          </a:p>
        </p:txBody>
      </p:sp>
    </p:spTree>
    <p:extLst>
      <p:ext uri="{BB962C8B-B14F-4D97-AF65-F5344CB8AC3E}">
        <p14:creationId xmlns:p14="http://schemas.microsoft.com/office/powerpoint/2010/main" val="351227196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EDID</a:t>
            </a:r>
          </a:p>
        </p:txBody>
      </p:sp>
      <p:sp>
        <p:nvSpPr>
          <p:cNvPr id="4" name="Content Placeholder 3"/>
          <p:cNvSpPr>
            <a:spLocks noGrp="1"/>
          </p:cNvSpPr>
          <p:nvPr>
            <p:ph idx="1"/>
          </p:nvPr>
        </p:nvSpPr>
        <p:spPr/>
        <p:txBody>
          <a:bodyPr/>
          <a:lstStyle/>
          <a:p>
            <a:pPr>
              <a:spcBef>
                <a:spcPts val="600"/>
              </a:spcBef>
              <a:spcAft>
                <a:spcPts val="600"/>
              </a:spcAft>
            </a:pPr>
            <a:r>
              <a:rPr lang="en-US" sz="1600" b="1" dirty="0"/>
              <a:t>EDID</a:t>
            </a:r>
            <a:r>
              <a:rPr lang="en-US" sz="1600" dirty="0"/>
              <a:t> (Extended Display Identification Data) is the information provided by a display to the video source describing the display’s capabilities. This allows the video source to then send out a video signal that is supported by that display</a:t>
            </a:r>
            <a:r>
              <a:rPr lang="en-US" sz="1600" dirty="0" smtClean="0"/>
              <a:t>.</a:t>
            </a:r>
          </a:p>
          <a:p>
            <a:r>
              <a:rPr lang="en-US" sz="1600" dirty="0"/>
              <a:t>The DS90Ux949/929 supports several options for delivering display identification (EDID) information to the HDMI source: </a:t>
            </a:r>
          </a:p>
          <a:p>
            <a:pPr marL="632539" lvl="1" indent="-342900">
              <a:buFont typeface="+mj-lt"/>
              <a:buAutoNum type="arabicPeriod"/>
            </a:pPr>
            <a:r>
              <a:rPr lang="en-US" sz="1400" dirty="0"/>
              <a:t>Internal pre-programmed EDID</a:t>
            </a:r>
          </a:p>
          <a:p>
            <a:pPr marL="632539" lvl="1" indent="-342900">
              <a:buFont typeface="+mj-lt"/>
              <a:buAutoNum type="arabicPeriod"/>
            </a:pPr>
            <a:r>
              <a:rPr lang="en-US" sz="1400" dirty="0"/>
              <a:t>Internal EDID loaded into device </a:t>
            </a:r>
            <a:r>
              <a:rPr lang="en-US" sz="1400" dirty="0" smtClean="0"/>
              <a:t>memory</a:t>
            </a:r>
            <a:endParaRPr lang="en-US" sz="1400" dirty="0"/>
          </a:p>
          <a:p>
            <a:pPr marL="632539" lvl="1" indent="-342900">
              <a:buFont typeface="+mj-lt"/>
              <a:buAutoNum type="arabicPeriod"/>
            </a:pPr>
            <a:r>
              <a:rPr lang="en-US" sz="1400" dirty="0" smtClean="0"/>
              <a:t>External </a:t>
            </a:r>
            <a:r>
              <a:rPr lang="en-US" sz="1400" dirty="0"/>
              <a:t>local EDID (EEPROM)</a:t>
            </a:r>
          </a:p>
          <a:p>
            <a:pPr marL="632539" lvl="1" indent="-342900">
              <a:buFont typeface="+mj-lt"/>
              <a:buAutoNum type="arabicPeriod"/>
            </a:pPr>
            <a:r>
              <a:rPr lang="en-US" sz="1400" dirty="0" smtClean="0"/>
              <a:t>Remote </a:t>
            </a:r>
            <a:r>
              <a:rPr lang="en-US" sz="1400" dirty="0"/>
              <a:t>EDID connected to I2C bus at Deserializer side</a:t>
            </a:r>
          </a:p>
          <a:p>
            <a:endParaRPr lang="en-US" sz="1600" dirty="0" smtClean="0"/>
          </a:p>
          <a:p>
            <a:r>
              <a:rPr lang="en-US" sz="1600" dirty="0" smtClean="0"/>
              <a:t>The </a:t>
            </a:r>
            <a:r>
              <a:rPr lang="en-US" sz="1600" dirty="0"/>
              <a:t>selected EDID mode should be configurable from either the MODE_SEL pins or from internal control registers. For all modes, the EDID information should be accessible at the default address of 0xA0.</a:t>
            </a:r>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2</a:t>
            </a:fld>
            <a:endParaRPr lang="en-US">
              <a:solidFill>
                <a:srgbClr val="000000"/>
              </a:solidFill>
            </a:endParaRPr>
          </a:p>
        </p:txBody>
      </p:sp>
    </p:spTree>
    <p:extLst>
      <p:ext uri="{BB962C8B-B14F-4D97-AF65-F5344CB8AC3E}">
        <p14:creationId xmlns:p14="http://schemas.microsoft.com/office/powerpoint/2010/main" val="39095523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EDID Options</a:t>
            </a:r>
            <a:endParaRPr lang="en-US" dirty="0"/>
          </a:p>
        </p:txBody>
      </p:sp>
      <p:sp>
        <p:nvSpPr>
          <p:cNvPr id="4" name="Content Placeholder 3"/>
          <p:cNvSpPr>
            <a:spLocks noGrp="1"/>
          </p:cNvSpPr>
          <p:nvPr>
            <p:ph idx="1"/>
          </p:nvPr>
        </p:nvSpPr>
        <p:spPr/>
        <p:txBody>
          <a:bodyPr/>
          <a:lstStyle/>
          <a:p>
            <a:pPr marL="342900" lvl="1" indent="-342900">
              <a:spcBef>
                <a:spcPts val="600"/>
              </a:spcBef>
              <a:spcAft>
                <a:spcPts val="600"/>
              </a:spcAft>
              <a:buFont typeface="+mj-lt"/>
              <a:buAutoNum type="arabicParenR"/>
            </a:pPr>
            <a:r>
              <a:rPr lang="en-US" sz="1800" b="1" dirty="0"/>
              <a:t>Internal pre-programmed EDID</a:t>
            </a:r>
          </a:p>
          <a:p>
            <a:pPr>
              <a:spcBef>
                <a:spcPts val="600"/>
              </a:spcBef>
              <a:spcAft>
                <a:spcPts val="600"/>
              </a:spcAft>
            </a:pPr>
            <a:r>
              <a:rPr lang="en-US" sz="1600" dirty="0"/>
              <a:t>The </a:t>
            </a:r>
            <a:r>
              <a:rPr lang="en-US" sz="1600" dirty="0" smtClean="0"/>
              <a:t>Fuse </a:t>
            </a:r>
            <a:r>
              <a:rPr lang="en-US" sz="1600" dirty="0"/>
              <a:t>Rom includes 256 bytes of data to store a default program for the EDID SRAM.  The value is automatically loaded from the fuse ROM to the EDID SRAM at </a:t>
            </a:r>
            <a:r>
              <a:rPr lang="en-US" sz="1600" dirty="0" smtClean="0"/>
              <a:t>initialization. </a:t>
            </a:r>
          </a:p>
          <a:p>
            <a:pPr>
              <a:spcBef>
                <a:spcPts val="600"/>
              </a:spcBef>
              <a:spcAft>
                <a:spcPts val="600"/>
              </a:spcAft>
            </a:pPr>
            <a:r>
              <a:rPr lang="en-US" sz="1600" dirty="0" smtClean="0"/>
              <a:t>The </a:t>
            </a:r>
            <a:r>
              <a:rPr lang="en-US" sz="1600" dirty="0"/>
              <a:t>default EDID stored in </a:t>
            </a:r>
            <a:r>
              <a:rPr lang="en-US" sz="1600" dirty="0" smtClean="0"/>
              <a:t>the DS90Ux949/929 works </a:t>
            </a:r>
            <a:r>
              <a:rPr lang="en-US" sz="1600" dirty="0"/>
              <a:t>with a range of video sources. </a:t>
            </a:r>
            <a:r>
              <a:rPr lang="en-US" sz="1600" dirty="0" smtClean="0"/>
              <a:t>This information is provided to the HDMI </a:t>
            </a:r>
            <a:r>
              <a:rPr lang="en-US" sz="1600" dirty="0"/>
              <a:t>source over the </a:t>
            </a:r>
            <a:r>
              <a:rPr lang="en-US" sz="1600" dirty="0" smtClean="0"/>
              <a:t>HDMI DDC and </a:t>
            </a:r>
            <a:r>
              <a:rPr lang="en-US" sz="1600" dirty="0"/>
              <a:t>comply with the DDC and EDID requirements given in the HDMI v1.4b specification</a:t>
            </a:r>
            <a:r>
              <a:rPr lang="en-US" sz="1600" dirty="0" smtClean="0"/>
              <a:t>.</a:t>
            </a:r>
            <a:endParaRPr lang="en-US" sz="1600" dirty="0"/>
          </a:p>
          <a:p>
            <a:pPr marL="342900" lvl="1" indent="-342900">
              <a:spcBef>
                <a:spcPts val="600"/>
              </a:spcBef>
              <a:spcAft>
                <a:spcPts val="600"/>
              </a:spcAft>
              <a:buFont typeface="+mj-lt"/>
              <a:buAutoNum type="arabicParenR" startAt="2"/>
            </a:pPr>
            <a:r>
              <a:rPr lang="en-US" sz="1800" b="1" dirty="0"/>
              <a:t>Internal EDID </a:t>
            </a:r>
            <a:r>
              <a:rPr lang="en-US" sz="1800" b="1" dirty="0" smtClean="0"/>
              <a:t>memory (SRAM)</a:t>
            </a:r>
            <a:endParaRPr lang="en-US" sz="1800" b="1" dirty="0"/>
          </a:p>
          <a:p>
            <a:pPr>
              <a:spcBef>
                <a:spcPts val="600"/>
              </a:spcBef>
              <a:spcAft>
                <a:spcPts val="600"/>
              </a:spcAft>
            </a:pPr>
            <a:r>
              <a:rPr lang="en-US" sz="1600" dirty="0"/>
              <a:t>The </a:t>
            </a:r>
            <a:r>
              <a:rPr lang="en-US" sz="1600" dirty="0" smtClean="0"/>
              <a:t>DS90Ux949/929 also </a:t>
            </a:r>
            <a:r>
              <a:rPr lang="en-US" sz="1600" dirty="0"/>
              <a:t>allows </a:t>
            </a:r>
            <a:r>
              <a:rPr lang="en-US" sz="1600" dirty="0" smtClean="0"/>
              <a:t>uploading a specific EDID information into </a:t>
            </a:r>
            <a:r>
              <a:rPr lang="en-US" sz="1600" dirty="0"/>
              <a:t>the device </a:t>
            </a:r>
            <a:r>
              <a:rPr lang="en-US" sz="1600" dirty="0" smtClean="0"/>
              <a:t>internal memory, </a:t>
            </a:r>
            <a:r>
              <a:rPr lang="en-US" sz="1600" dirty="0"/>
              <a:t>telling </a:t>
            </a:r>
            <a:r>
              <a:rPr lang="en-US" sz="1600" dirty="0" smtClean="0"/>
              <a:t>the </a:t>
            </a:r>
            <a:r>
              <a:rPr lang="en-US" sz="1600" dirty="0"/>
              <a:t>video source to provide the </a:t>
            </a:r>
            <a:r>
              <a:rPr lang="en-US" sz="1600" dirty="0" smtClean="0"/>
              <a:t>required output, </a:t>
            </a:r>
            <a:r>
              <a:rPr lang="en-US" sz="1600" dirty="0"/>
              <a:t>or adding a custom resolution or timing that is not in the default EDID.</a:t>
            </a:r>
          </a:p>
          <a:p>
            <a:pPr>
              <a:spcBef>
                <a:spcPts val="600"/>
              </a:spcBef>
              <a:spcAft>
                <a:spcPts val="600"/>
              </a:spcAft>
            </a:pPr>
            <a:r>
              <a:rPr lang="en-US" sz="1600" dirty="0" smtClean="0"/>
              <a:t>This </a:t>
            </a:r>
            <a:r>
              <a:rPr lang="en-US" sz="1600" dirty="0"/>
              <a:t>SRAM storage </a:t>
            </a:r>
            <a:r>
              <a:rPr lang="en-US" sz="1600" dirty="0" smtClean="0"/>
              <a:t>is volatile </a:t>
            </a:r>
            <a:r>
              <a:rPr lang="en-US" sz="1600" dirty="0"/>
              <a:t>and requires loading from an external I2C master (local or remote). </a:t>
            </a:r>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3</a:t>
            </a:fld>
            <a:endParaRPr lang="en-US">
              <a:solidFill>
                <a:srgbClr val="000000"/>
              </a:solidFill>
            </a:endParaRPr>
          </a:p>
        </p:txBody>
      </p:sp>
    </p:spTree>
    <p:extLst>
      <p:ext uri="{BB962C8B-B14F-4D97-AF65-F5344CB8AC3E}">
        <p14:creationId xmlns:p14="http://schemas.microsoft.com/office/powerpoint/2010/main" val="14257150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Supported </a:t>
            </a:r>
            <a:r>
              <a:rPr lang="en-US" dirty="0"/>
              <a:t>EDID </a:t>
            </a:r>
            <a:r>
              <a:rPr lang="en-US" dirty="0" smtClean="0"/>
              <a:t>Options</a:t>
            </a:r>
            <a:endParaRPr lang="en-US" dirty="0"/>
          </a:p>
        </p:txBody>
      </p:sp>
      <p:sp>
        <p:nvSpPr>
          <p:cNvPr id="4" name="Content Placeholder 3"/>
          <p:cNvSpPr>
            <a:spLocks noGrp="1"/>
          </p:cNvSpPr>
          <p:nvPr>
            <p:ph idx="1"/>
          </p:nvPr>
        </p:nvSpPr>
        <p:spPr/>
        <p:txBody>
          <a:bodyPr/>
          <a:lstStyle/>
          <a:p>
            <a:pPr marL="342900" lvl="1" indent="-342900">
              <a:spcBef>
                <a:spcPts val="600"/>
              </a:spcBef>
              <a:spcAft>
                <a:spcPts val="600"/>
              </a:spcAft>
              <a:buFont typeface="Arial" panose="020B0604020202020204" pitchFamily="34" charset="0"/>
              <a:buChar char="•"/>
            </a:pPr>
            <a:r>
              <a:rPr lang="en-US" dirty="0" smtClean="0"/>
              <a:t>The new EDID information must be allowable </a:t>
            </a:r>
            <a:r>
              <a:rPr lang="en-US" dirty="0"/>
              <a:t>by the HDMI v1.4b and DVI 1.0 </a:t>
            </a:r>
            <a:r>
              <a:rPr lang="en-US" dirty="0" smtClean="0"/>
              <a:t>standards</a:t>
            </a:r>
          </a:p>
          <a:p>
            <a:pPr marL="342900" lvl="1" indent="-342900">
              <a:spcBef>
                <a:spcPts val="600"/>
              </a:spcBef>
              <a:spcAft>
                <a:spcPts val="600"/>
              </a:spcAft>
              <a:buFont typeface="Arial" panose="020B0604020202020204" pitchFamily="34" charset="0"/>
              <a:buChar char="•"/>
            </a:pPr>
            <a:r>
              <a:rPr lang="en-US" dirty="0" smtClean="0"/>
              <a:t>The internal EDID is loadable and readable (local/remote) from control registers during normal operation.</a:t>
            </a:r>
          </a:p>
          <a:p>
            <a:pPr marL="342900" lvl="1" indent="-342900">
              <a:spcBef>
                <a:spcPts val="600"/>
              </a:spcBef>
              <a:spcAft>
                <a:spcPts val="600"/>
              </a:spcAft>
              <a:buFont typeface="+mj-lt"/>
              <a:buAutoNum type="arabicParenR" startAt="3"/>
            </a:pPr>
            <a:r>
              <a:rPr lang="en-US" sz="1800" b="1" dirty="0" smtClean="0"/>
              <a:t>External local EDID (EEPROM)</a:t>
            </a:r>
          </a:p>
          <a:p>
            <a:pPr>
              <a:spcBef>
                <a:spcPts val="600"/>
              </a:spcBef>
              <a:spcAft>
                <a:spcPts val="600"/>
              </a:spcAft>
            </a:pPr>
            <a:r>
              <a:rPr lang="en-US" sz="1600" dirty="0" smtClean="0"/>
              <a:t>The DS90Ux949/929  </a:t>
            </a:r>
            <a:r>
              <a:rPr lang="en-US" sz="1600" dirty="0"/>
              <a:t>can be configured to allow a local EEPROM EDID device. The local EDID device may implement any EDID configuration allowable by the HDMI v1.4b and DVI 1.0 </a:t>
            </a:r>
            <a:r>
              <a:rPr lang="en-US" sz="1600" dirty="0" smtClean="0"/>
              <a:t>standards.</a:t>
            </a:r>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4</a:t>
            </a:fld>
            <a:endParaRPr lang="en-US">
              <a:solidFill>
                <a:srgbClr val="000000"/>
              </a:solidFill>
            </a:endParaRPr>
          </a:p>
        </p:txBody>
      </p:sp>
    </p:spTree>
    <p:extLst>
      <p:ext uri="{BB962C8B-B14F-4D97-AF65-F5344CB8AC3E}">
        <p14:creationId xmlns:p14="http://schemas.microsoft.com/office/powerpoint/2010/main" val="66941885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Supported EDID Options</a:t>
            </a:r>
          </a:p>
        </p:txBody>
      </p:sp>
      <p:sp>
        <p:nvSpPr>
          <p:cNvPr id="4" name="Content Placeholder 3"/>
          <p:cNvSpPr>
            <a:spLocks noGrp="1"/>
          </p:cNvSpPr>
          <p:nvPr>
            <p:ph idx="1"/>
          </p:nvPr>
        </p:nvSpPr>
        <p:spPr/>
        <p:txBody>
          <a:bodyPr/>
          <a:lstStyle/>
          <a:p>
            <a:pPr marL="342900" indent="-342900">
              <a:buFont typeface="+mj-lt"/>
              <a:buAutoNum type="arabicParenR" startAt="4"/>
            </a:pPr>
            <a:r>
              <a:rPr lang="en-US" sz="1600" b="1" dirty="0"/>
              <a:t>External remote EDID </a:t>
            </a:r>
            <a:endParaRPr lang="en-US" sz="1400" dirty="0"/>
          </a:p>
          <a:p>
            <a:r>
              <a:rPr lang="en-US" sz="1600" dirty="0"/>
              <a:t>The DS90Ux949/929 can be configured to automatically accesses the Bidirectional Control Channel to </a:t>
            </a:r>
            <a:r>
              <a:rPr lang="en-US" sz="1600" dirty="0" smtClean="0"/>
              <a:t>search </a:t>
            </a:r>
            <a:r>
              <a:rPr lang="en-US" sz="1600" dirty="0"/>
              <a:t>for an EDID EEPROM located at the downstream </a:t>
            </a:r>
            <a:r>
              <a:rPr lang="en-US" sz="1600" dirty="0" err="1"/>
              <a:t>Deserializer’s</a:t>
            </a:r>
            <a:r>
              <a:rPr lang="en-US" sz="1600" dirty="0"/>
              <a:t> local I2C bus. If so enabled, the Serializer automatically search for the EDID information at the default </a:t>
            </a:r>
            <a:r>
              <a:rPr lang="en-US" sz="1600" dirty="0" smtClean="0"/>
              <a:t>EDID I2C address </a:t>
            </a:r>
            <a:r>
              <a:rPr lang="en-US" sz="1600" dirty="0"/>
              <a:t>0xA0. Once found, the Serializer copies the remote </a:t>
            </a:r>
            <a:r>
              <a:rPr lang="en-US" sz="1600" dirty="0" smtClean="0"/>
              <a:t>EDID information into </a:t>
            </a:r>
            <a:r>
              <a:rPr lang="en-US" sz="1600" dirty="0"/>
              <a:t>the local EDID SRAM. </a:t>
            </a:r>
          </a:p>
          <a:p>
            <a:r>
              <a:rPr lang="en-US" sz="1600" dirty="0" smtClean="0"/>
              <a:t>The </a:t>
            </a:r>
            <a:r>
              <a:rPr lang="en-US" sz="1600" dirty="0"/>
              <a:t>remote EDID device can be a standalone I2C EEPROM, or integrated into the digital display panel. </a:t>
            </a:r>
          </a:p>
          <a:p>
            <a:pPr>
              <a:spcBef>
                <a:spcPts val="600"/>
              </a:spcBef>
              <a:spcAft>
                <a:spcPts val="600"/>
              </a:spcAft>
            </a:pPr>
            <a:r>
              <a:rPr lang="en-US" sz="1600" dirty="0" smtClean="0"/>
              <a:t>In </a:t>
            </a:r>
            <a:r>
              <a:rPr lang="en-US" sz="1600" dirty="0"/>
              <a:t>this mode, </a:t>
            </a:r>
            <a:r>
              <a:rPr lang="en-US" sz="1600" dirty="0" smtClean="0"/>
              <a:t>to </a:t>
            </a:r>
            <a:r>
              <a:rPr lang="en-US" sz="1600" dirty="0"/>
              <a:t>load external EDID from the EEPROM at the remote display, set the </a:t>
            </a:r>
            <a:r>
              <a:rPr lang="en-US" sz="1600" dirty="0" err="1"/>
              <a:t>Serializer’s</a:t>
            </a:r>
            <a:r>
              <a:rPr lang="en-US" sz="1600" dirty="0"/>
              <a:t> MODE_SEL0 = 1. For MODE_SEL1, REM_EDID_LOAD = 1 and EXT_CTL = 1 must be set as well.</a:t>
            </a:r>
          </a:p>
          <a:p>
            <a:r>
              <a:rPr lang="en-US" sz="1600" dirty="0"/>
              <a:t>Remote EDID Load is disabled by setting Register 0x54[5] = 1. Note: this is a strap bit, so the value is loaded from the MODE_SEL1 pin at power-up.</a:t>
            </a:r>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5</a:t>
            </a:fld>
            <a:endParaRPr lang="en-US">
              <a:solidFill>
                <a:srgbClr val="000000"/>
              </a:solidFill>
            </a:endParaRPr>
          </a:p>
        </p:txBody>
      </p:sp>
    </p:spTree>
    <p:extLst>
      <p:ext uri="{BB962C8B-B14F-4D97-AF65-F5344CB8AC3E}">
        <p14:creationId xmlns:p14="http://schemas.microsoft.com/office/powerpoint/2010/main" val="13486539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Remote EDID access’s Impact on Display system</a:t>
            </a:r>
            <a:endParaRPr lang="en-US" dirty="0"/>
          </a:p>
        </p:txBody>
      </p:sp>
      <p:sp>
        <p:nvSpPr>
          <p:cNvPr id="4" name="Content Placeholder 3"/>
          <p:cNvSpPr>
            <a:spLocks noGrp="1"/>
          </p:cNvSpPr>
          <p:nvPr>
            <p:ph idx="1"/>
          </p:nvPr>
        </p:nvSpPr>
        <p:spPr/>
        <p:txBody>
          <a:bodyPr/>
          <a:lstStyle/>
          <a:p>
            <a:r>
              <a:rPr lang="en-US" sz="1600" dirty="0" smtClean="0"/>
              <a:t>When using the Remote EDID option, the Serializer </a:t>
            </a:r>
            <a:r>
              <a:rPr lang="en-US" sz="1600" dirty="0"/>
              <a:t>automatically search for the EDID information at the default </a:t>
            </a:r>
            <a:r>
              <a:rPr lang="en-US" sz="1600" dirty="0" smtClean="0"/>
              <a:t>EDID I2C address </a:t>
            </a:r>
            <a:r>
              <a:rPr lang="en-US" sz="1600" dirty="0" smtClean="0"/>
              <a:t>0xA0 on </a:t>
            </a:r>
            <a:r>
              <a:rPr lang="en-US" sz="1600" dirty="0"/>
              <a:t>the downstream </a:t>
            </a:r>
            <a:r>
              <a:rPr lang="en-US" sz="1600" dirty="0" err="1"/>
              <a:t>Deserializer’s</a:t>
            </a:r>
            <a:r>
              <a:rPr lang="en-US" sz="1600" dirty="0"/>
              <a:t> local I2C </a:t>
            </a:r>
            <a:r>
              <a:rPr lang="en-US" sz="1600" dirty="0" smtClean="0"/>
              <a:t>bus and </a:t>
            </a:r>
            <a:r>
              <a:rPr lang="en-US" sz="1600" dirty="0" smtClean="0"/>
              <a:t>copies </a:t>
            </a:r>
            <a:r>
              <a:rPr lang="en-US" sz="1600" dirty="0"/>
              <a:t>the remote </a:t>
            </a:r>
            <a:r>
              <a:rPr lang="en-US" sz="1600" dirty="0" smtClean="0"/>
              <a:t>EDID information into </a:t>
            </a:r>
            <a:r>
              <a:rPr lang="en-US" sz="1600" dirty="0"/>
              <a:t>the local EDID SRAM. </a:t>
            </a:r>
            <a:endParaRPr lang="en-US" sz="1600" dirty="0" smtClean="0"/>
          </a:p>
          <a:p>
            <a:endParaRPr lang="en-US" sz="1600" dirty="0"/>
          </a:p>
          <a:p>
            <a:r>
              <a:rPr lang="en-US" sz="1600" i="1" dirty="0" smtClean="0">
                <a:solidFill>
                  <a:schemeClr val="tx2"/>
                </a:solidFill>
              </a:rPr>
              <a:t>What does that means for the </a:t>
            </a:r>
            <a:r>
              <a:rPr lang="en-US" sz="1600" i="1" dirty="0" err="1" smtClean="0">
                <a:solidFill>
                  <a:schemeClr val="tx2"/>
                </a:solidFill>
              </a:rPr>
              <a:t>Deserialize’s</a:t>
            </a:r>
            <a:r>
              <a:rPr lang="en-US" sz="1600" i="1" dirty="0" smtClean="0">
                <a:solidFill>
                  <a:schemeClr val="tx2"/>
                </a:solidFill>
              </a:rPr>
              <a:t> board designer?</a:t>
            </a:r>
          </a:p>
          <a:p>
            <a:r>
              <a:rPr lang="en-US" sz="1600" dirty="0" smtClean="0"/>
              <a:t>The </a:t>
            </a:r>
            <a:r>
              <a:rPr lang="en-US" sz="1600" dirty="0" err="1" smtClean="0"/>
              <a:t>Deserializer’s</a:t>
            </a:r>
            <a:r>
              <a:rPr lang="en-US" sz="1600" dirty="0" smtClean="0"/>
              <a:t> board designer needs to know that once the Deserializer is powered-on, i.e. PDB is enabled, the </a:t>
            </a:r>
            <a:r>
              <a:rPr lang="en-US" sz="1600" dirty="0" err="1" smtClean="0"/>
              <a:t>Serilaizer</a:t>
            </a:r>
            <a:r>
              <a:rPr lang="en-US" sz="1600" dirty="0" smtClean="0"/>
              <a:t> will access the </a:t>
            </a:r>
            <a:r>
              <a:rPr lang="en-US" sz="1600" dirty="0" err="1" smtClean="0"/>
              <a:t>Deserializer’s</a:t>
            </a:r>
            <a:r>
              <a:rPr lang="en-US" sz="1600" dirty="0" smtClean="0"/>
              <a:t> local I2C bus within less than 1ms, looking for the address 0xA0.</a:t>
            </a:r>
          </a:p>
          <a:p>
            <a:r>
              <a:rPr lang="en-US" sz="1600" dirty="0" smtClean="0"/>
              <a:t>At this point the local I2C master must be made aware of this remote access to avoid any I2C collisions. </a:t>
            </a:r>
          </a:p>
          <a:p>
            <a:r>
              <a:rPr lang="en-US" sz="1600" dirty="0" smtClean="0"/>
              <a:t>The other option to avoid collisions is to en</a:t>
            </a:r>
            <a:r>
              <a:rPr lang="en-US" sz="1600" dirty="0" smtClean="0"/>
              <a:t>sure </a:t>
            </a:r>
            <a:r>
              <a:rPr lang="en-US" sz="1600" dirty="0"/>
              <a:t>that all I2C masters on the bus support multi-master </a:t>
            </a:r>
            <a:r>
              <a:rPr lang="en-US" sz="1600" dirty="0" smtClean="0"/>
              <a:t>arbitration.</a:t>
            </a:r>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6</a:t>
            </a:fld>
            <a:endParaRPr lang="en-US">
              <a:solidFill>
                <a:srgbClr val="000000"/>
              </a:solidFill>
            </a:endParaRPr>
          </a:p>
        </p:txBody>
      </p:sp>
    </p:spTree>
    <p:extLst>
      <p:ext uri="{BB962C8B-B14F-4D97-AF65-F5344CB8AC3E}">
        <p14:creationId xmlns:p14="http://schemas.microsoft.com/office/powerpoint/2010/main" val="15038839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EDID SRAM via I2C</a:t>
            </a:r>
          </a:p>
        </p:txBody>
      </p:sp>
      <p:sp>
        <p:nvSpPr>
          <p:cNvPr id="4" name="Content Placeholder 3"/>
          <p:cNvSpPr>
            <a:spLocks noGrp="1"/>
          </p:cNvSpPr>
          <p:nvPr>
            <p:ph idx="1"/>
          </p:nvPr>
        </p:nvSpPr>
        <p:spPr/>
        <p:txBody>
          <a:bodyPr/>
          <a:lstStyle/>
          <a:p>
            <a:pPr>
              <a:spcBef>
                <a:spcPts val="600"/>
              </a:spcBef>
              <a:spcAft>
                <a:spcPts val="600"/>
              </a:spcAft>
            </a:pPr>
            <a:r>
              <a:rPr lang="en-US" sz="1600" dirty="0"/>
              <a:t>EDID SRAM data is accessible from the I2C interface on the device through an indirect register access mechanism provided by the APB Interface registers. </a:t>
            </a:r>
            <a:endParaRPr lang="en-US" sz="1600" dirty="0" smtClean="0"/>
          </a:p>
          <a:p>
            <a:pPr>
              <a:spcBef>
                <a:spcPts val="600"/>
              </a:spcBef>
              <a:spcAft>
                <a:spcPts val="600"/>
              </a:spcAft>
            </a:pPr>
            <a:r>
              <a:rPr lang="en-US" sz="1600" dirty="0" smtClean="0"/>
              <a:t>The </a:t>
            </a:r>
            <a:r>
              <a:rPr lang="en-US" sz="1600" dirty="0"/>
              <a:t>APB Interface registers consist of a control register (</a:t>
            </a:r>
            <a:r>
              <a:rPr lang="en-US" sz="1600" dirty="0" err="1"/>
              <a:t>Reg</a:t>
            </a:r>
            <a:r>
              <a:rPr lang="en-US" sz="1600" dirty="0"/>
              <a:t> 0x48), address registers (</a:t>
            </a:r>
            <a:r>
              <a:rPr lang="en-US" sz="1600" dirty="0" err="1"/>
              <a:t>Reg</a:t>
            </a:r>
            <a:r>
              <a:rPr lang="en-US" sz="1600" dirty="0"/>
              <a:t> 0x49, 0x4A) and data registers (</a:t>
            </a:r>
            <a:r>
              <a:rPr lang="en-US" sz="1600" dirty="0" err="1"/>
              <a:t>Reg</a:t>
            </a:r>
            <a:r>
              <a:rPr lang="en-US" sz="1600" dirty="0"/>
              <a:t> 0x4B – 0x4E). </a:t>
            </a:r>
            <a:endParaRPr lang="en-US" sz="1600" dirty="0" smtClean="0"/>
          </a:p>
          <a:p>
            <a:pPr>
              <a:spcBef>
                <a:spcPts val="600"/>
              </a:spcBef>
              <a:spcAft>
                <a:spcPts val="600"/>
              </a:spcAft>
            </a:pPr>
            <a:r>
              <a:rPr lang="en-US" sz="1600" dirty="0" smtClean="0"/>
              <a:t>The </a:t>
            </a:r>
            <a:r>
              <a:rPr lang="en-US" sz="1600" dirty="0"/>
              <a:t>address registers provide the byte offset to the EDID SRAM. </a:t>
            </a:r>
            <a:endParaRPr lang="en-US" sz="1600" dirty="0" smtClean="0"/>
          </a:p>
          <a:p>
            <a:pPr>
              <a:spcBef>
                <a:spcPts val="600"/>
              </a:spcBef>
              <a:spcAft>
                <a:spcPts val="600"/>
              </a:spcAft>
            </a:pPr>
            <a:r>
              <a:rPr lang="en-US" sz="1600" dirty="0" smtClean="0"/>
              <a:t>When </a:t>
            </a:r>
            <a:r>
              <a:rPr lang="en-US" sz="1600" dirty="0"/>
              <a:t>accessing EDID SRAM, only the </a:t>
            </a:r>
            <a:r>
              <a:rPr lang="en-US" sz="1600" dirty="0" smtClean="0"/>
              <a:t>first data register (</a:t>
            </a:r>
            <a:r>
              <a:rPr lang="en-US" sz="1600" dirty="0" err="1" smtClean="0"/>
              <a:t>Reg</a:t>
            </a:r>
            <a:r>
              <a:rPr lang="en-US" sz="1600" dirty="0" smtClean="0"/>
              <a:t> 0x4B) </a:t>
            </a:r>
            <a:r>
              <a:rPr lang="en-US" sz="1600" dirty="0"/>
              <a:t>is used since the interface is 8-bits.</a:t>
            </a:r>
          </a:p>
          <a:p>
            <a:r>
              <a:rPr lang="en-US" sz="1600" dirty="0"/>
              <a:t>When using the APB interface, </a:t>
            </a:r>
            <a:r>
              <a:rPr lang="en-US" sz="1600" dirty="0" smtClean="0"/>
              <a:t>the APB must be enabled in </a:t>
            </a:r>
            <a:r>
              <a:rPr lang="en-US" sz="1600" dirty="0" err="1" smtClean="0"/>
              <a:t>reg</a:t>
            </a:r>
            <a:r>
              <a:rPr lang="en-US" sz="1600" dirty="0" smtClean="0"/>
              <a:t> 0x48[0]. If </a:t>
            </a:r>
            <a:r>
              <a:rPr lang="en-US" sz="1600" dirty="0"/>
              <a:t>desired, automatic incrementing of the register address may be enabled by setting </a:t>
            </a:r>
            <a:r>
              <a:rPr lang="en-US" sz="1600" dirty="0" err="1" smtClean="0"/>
              <a:t>reg</a:t>
            </a:r>
            <a:r>
              <a:rPr lang="en-US" sz="1600" dirty="0" smtClean="0"/>
              <a:t> 0x48[2]. </a:t>
            </a:r>
            <a:r>
              <a:rPr lang="en-US" sz="1600" dirty="0"/>
              <a:t>This will cause the APB address </a:t>
            </a:r>
            <a:r>
              <a:rPr lang="en-US" sz="1600" dirty="0" smtClean="0"/>
              <a:t>to </a:t>
            </a:r>
            <a:r>
              <a:rPr lang="en-US" sz="1600" dirty="0"/>
              <a:t>be incremented by 1 following an APB read or write. </a:t>
            </a:r>
            <a:endParaRPr lang="en-US" sz="1600" dirty="0" smtClean="0"/>
          </a:p>
          <a:p>
            <a:r>
              <a:rPr lang="en-US" sz="1600" dirty="0" smtClean="0"/>
              <a:t>For </a:t>
            </a:r>
            <a:r>
              <a:rPr lang="en-US" sz="1600" dirty="0"/>
              <a:t>EDID SRAM accesses, </a:t>
            </a:r>
            <a:r>
              <a:rPr lang="en-US" sz="1600" dirty="0" err="1"/>
              <a:t>Reg</a:t>
            </a:r>
            <a:r>
              <a:rPr lang="en-US" sz="1600" dirty="0"/>
              <a:t> 0x48[4:3] </a:t>
            </a:r>
            <a:r>
              <a:rPr lang="en-US" sz="1600" dirty="0" smtClean="0"/>
              <a:t>should </a:t>
            </a:r>
            <a:r>
              <a:rPr lang="en-US" sz="1600" dirty="0"/>
              <a:t>be set to a value of 01 to select EDID SRAM.</a:t>
            </a:r>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7</a:t>
            </a:fld>
            <a:endParaRPr lang="en-US">
              <a:solidFill>
                <a:srgbClr val="000000"/>
              </a:solidFill>
            </a:endParaRPr>
          </a:p>
        </p:txBody>
      </p:sp>
    </p:spTree>
    <p:extLst>
      <p:ext uri="{BB962C8B-B14F-4D97-AF65-F5344CB8AC3E}">
        <p14:creationId xmlns:p14="http://schemas.microsoft.com/office/powerpoint/2010/main" val="12105159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Accessing EDID SRAM via I2C</a:t>
            </a:r>
          </a:p>
        </p:txBody>
      </p:sp>
      <p:sp>
        <p:nvSpPr>
          <p:cNvPr id="4" name="Content Placeholder 3"/>
          <p:cNvSpPr>
            <a:spLocks noGrp="1"/>
          </p:cNvSpPr>
          <p:nvPr>
            <p:ph idx="1"/>
          </p:nvPr>
        </p:nvSpPr>
        <p:spPr/>
        <p:txBody>
          <a:bodyPr/>
          <a:lstStyle/>
          <a:p>
            <a:pPr marL="0" indent="0">
              <a:buNone/>
            </a:pPr>
            <a:r>
              <a:rPr lang="en-US" sz="1600" b="1" dirty="0"/>
              <a:t>The process for </a:t>
            </a:r>
            <a:r>
              <a:rPr lang="en-US" sz="1600" b="1" u="sng" dirty="0"/>
              <a:t>reading</a:t>
            </a:r>
            <a:r>
              <a:rPr lang="en-US" sz="1600" b="1" dirty="0"/>
              <a:t> EDID SRAM is as follows:</a:t>
            </a:r>
          </a:p>
          <a:p>
            <a:pPr marL="342900" indent="-342900">
              <a:buFont typeface="+mj-lt"/>
              <a:buAutoNum type="arabicParenR"/>
            </a:pPr>
            <a:r>
              <a:rPr lang="en-US" sz="1600" dirty="0" smtClean="0"/>
              <a:t>Write </a:t>
            </a:r>
            <a:r>
              <a:rPr lang="en-US" sz="1600" dirty="0"/>
              <a:t>to </a:t>
            </a:r>
            <a:r>
              <a:rPr lang="en-US" sz="1600" dirty="0" err="1" smtClean="0"/>
              <a:t>Reg</a:t>
            </a:r>
            <a:r>
              <a:rPr lang="en-US" sz="1600" dirty="0" smtClean="0"/>
              <a:t> 0x49 to </a:t>
            </a:r>
            <a:r>
              <a:rPr lang="en-US" sz="1600" dirty="0"/>
              <a:t>set the 8-bit register address</a:t>
            </a:r>
            <a:r>
              <a:rPr lang="en-US" sz="1600" dirty="0" smtClean="0"/>
              <a:t>. </a:t>
            </a:r>
          </a:p>
          <a:p>
            <a:pPr marL="342900" indent="-342900">
              <a:buFont typeface="+mj-lt"/>
              <a:buAutoNum type="arabicParenR"/>
            </a:pPr>
            <a:r>
              <a:rPr lang="en-US" sz="1600" dirty="0" smtClean="0"/>
              <a:t>Set </a:t>
            </a:r>
            <a:r>
              <a:rPr lang="en-US" sz="1600" dirty="0" err="1" smtClean="0"/>
              <a:t>Reg</a:t>
            </a:r>
            <a:r>
              <a:rPr lang="en-US" sz="1600" dirty="0" smtClean="0"/>
              <a:t> 0x48[1]. This </a:t>
            </a:r>
            <a:r>
              <a:rPr lang="en-US" sz="1600" dirty="0"/>
              <a:t>will initiate the APB Interface read. </a:t>
            </a:r>
            <a:r>
              <a:rPr lang="en-US" sz="1600" dirty="0" err="1" smtClean="0"/>
              <a:t>Reg</a:t>
            </a:r>
            <a:r>
              <a:rPr lang="en-US" sz="1600" dirty="0" smtClean="0"/>
              <a:t> 0x48[0] must </a:t>
            </a:r>
            <a:r>
              <a:rPr lang="en-US" sz="1600" dirty="0"/>
              <a:t>also be set during </a:t>
            </a:r>
            <a:r>
              <a:rPr lang="en-US" sz="1600" dirty="0" smtClean="0"/>
              <a:t>any write to </a:t>
            </a:r>
            <a:r>
              <a:rPr lang="en-US" sz="1600" dirty="0" err="1" smtClean="0"/>
              <a:t>reg</a:t>
            </a:r>
            <a:r>
              <a:rPr lang="en-US" sz="1600" dirty="0" smtClean="0"/>
              <a:t> 0x48, while </a:t>
            </a:r>
            <a:r>
              <a:rPr lang="en-US" sz="1600" dirty="0"/>
              <a:t>the </a:t>
            </a:r>
            <a:r>
              <a:rPr lang="en-US" sz="1600" dirty="0" err="1" smtClean="0"/>
              <a:t>Reg</a:t>
            </a:r>
            <a:r>
              <a:rPr lang="en-US" sz="1600" dirty="0" smtClean="0"/>
              <a:t> 0x48[4:3] must </a:t>
            </a:r>
            <a:r>
              <a:rPr lang="en-US" sz="1600" dirty="0"/>
              <a:t>be set to 01. </a:t>
            </a:r>
            <a:r>
              <a:rPr lang="en-US" sz="1600" dirty="0" smtClean="0"/>
              <a:t>If </a:t>
            </a:r>
            <a:r>
              <a:rPr lang="en-US" sz="1600" dirty="0"/>
              <a:t>desired, the </a:t>
            </a:r>
            <a:r>
              <a:rPr lang="en-US" sz="1600" dirty="0" smtClean="0"/>
              <a:t>APB auto increment bit (</a:t>
            </a:r>
            <a:r>
              <a:rPr lang="en-US" sz="1600" dirty="0" err="1" smtClean="0"/>
              <a:t>Reg</a:t>
            </a:r>
            <a:r>
              <a:rPr lang="en-US" sz="1600" dirty="0" smtClean="0"/>
              <a:t> 0x48[2]) </a:t>
            </a:r>
            <a:r>
              <a:rPr lang="en-US" sz="1600" dirty="0"/>
              <a:t>may be set to enable the auto-increment function</a:t>
            </a:r>
            <a:r>
              <a:rPr lang="en-US" sz="1600" dirty="0" smtClean="0"/>
              <a:t>. </a:t>
            </a:r>
          </a:p>
          <a:p>
            <a:pPr marL="342900" indent="-342900">
              <a:buFont typeface="+mj-lt"/>
              <a:buAutoNum type="arabicParenR"/>
            </a:pPr>
            <a:r>
              <a:rPr lang="en-US" sz="1600" dirty="0" smtClean="0"/>
              <a:t>Read </a:t>
            </a:r>
            <a:r>
              <a:rPr lang="en-US" sz="1600" dirty="0"/>
              <a:t>the </a:t>
            </a:r>
            <a:r>
              <a:rPr lang="en-US" sz="1600" dirty="0" smtClean="0"/>
              <a:t>first APB data register (</a:t>
            </a:r>
            <a:r>
              <a:rPr lang="en-US" sz="1600" dirty="0" err="1" smtClean="0"/>
              <a:t>Reg</a:t>
            </a:r>
            <a:r>
              <a:rPr lang="en-US" sz="1600" dirty="0" smtClean="0"/>
              <a:t> 0x4B). </a:t>
            </a:r>
          </a:p>
          <a:p>
            <a:pPr marL="342900" indent="-342900">
              <a:buFont typeface="+mj-lt"/>
              <a:buAutoNum type="arabicParenR"/>
            </a:pPr>
            <a:r>
              <a:rPr lang="en-US" sz="1600" dirty="0" smtClean="0"/>
              <a:t>If APB auto increment bit </a:t>
            </a:r>
            <a:r>
              <a:rPr lang="en-US" sz="1600" dirty="0"/>
              <a:t>was set, the next register location may be read by repeating steps 2 and 3, otherwise repeat steps 1-3 to read another register location.</a:t>
            </a:r>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8</a:t>
            </a:fld>
            <a:endParaRPr lang="en-US">
              <a:solidFill>
                <a:srgbClr val="000000"/>
              </a:solidFill>
            </a:endParaRPr>
          </a:p>
        </p:txBody>
      </p:sp>
    </p:spTree>
    <p:extLst>
      <p:ext uri="{BB962C8B-B14F-4D97-AF65-F5344CB8AC3E}">
        <p14:creationId xmlns:p14="http://schemas.microsoft.com/office/powerpoint/2010/main" val="245262469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Accessing EDID SRAM via I2C</a:t>
            </a:r>
            <a:endParaRPr lang="en-US" dirty="0"/>
          </a:p>
        </p:txBody>
      </p:sp>
      <p:sp>
        <p:nvSpPr>
          <p:cNvPr id="4" name="Content Placeholder 3"/>
          <p:cNvSpPr>
            <a:spLocks noGrp="1"/>
          </p:cNvSpPr>
          <p:nvPr>
            <p:ph idx="1"/>
          </p:nvPr>
        </p:nvSpPr>
        <p:spPr/>
        <p:txBody>
          <a:bodyPr/>
          <a:lstStyle/>
          <a:p>
            <a:pPr marL="0" indent="0">
              <a:buNone/>
            </a:pPr>
            <a:r>
              <a:rPr lang="en-US" sz="1600" b="1" dirty="0"/>
              <a:t>The process for </a:t>
            </a:r>
            <a:r>
              <a:rPr lang="en-US" sz="1600" b="1" u="sng" dirty="0"/>
              <a:t>writing</a:t>
            </a:r>
            <a:r>
              <a:rPr lang="en-US" sz="1600" b="1" dirty="0"/>
              <a:t> the EDID SRAM is as follows:</a:t>
            </a:r>
          </a:p>
          <a:p>
            <a:pPr marL="342900" indent="-342900">
              <a:buFont typeface="+mj-lt"/>
              <a:buAutoNum type="arabicParenR"/>
            </a:pPr>
            <a:r>
              <a:rPr lang="en-US" sz="1600" dirty="0" smtClean="0"/>
              <a:t>Set </a:t>
            </a:r>
            <a:r>
              <a:rPr lang="en-US" sz="1600" dirty="0" err="1" smtClean="0"/>
              <a:t>Reg</a:t>
            </a:r>
            <a:r>
              <a:rPr lang="en-US" sz="1600" dirty="0" smtClean="0"/>
              <a:t> 0x48[0] to enable APB. This </a:t>
            </a:r>
            <a:r>
              <a:rPr lang="en-US" sz="1600" dirty="0"/>
              <a:t>bit should remain set through remainder of procedure. </a:t>
            </a:r>
            <a:r>
              <a:rPr lang="en-US" sz="1600" dirty="0" err="1"/>
              <a:t>Reg</a:t>
            </a:r>
            <a:r>
              <a:rPr lang="en-US" sz="1600" dirty="0"/>
              <a:t> 0x48[4:3] </a:t>
            </a:r>
            <a:r>
              <a:rPr lang="en-US" sz="1600" dirty="0" smtClean="0"/>
              <a:t>should </a:t>
            </a:r>
            <a:r>
              <a:rPr lang="en-US" sz="1600" dirty="0"/>
              <a:t>be set to 01. </a:t>
            </a:r>
            <a:r>
              <a:rPr lang="en-US" sz="1600" dirty="0" smtClean="0"/>
              <a:t>If </a:t>
            </a:r>
            <a:r>
              <a:rPr lang="en-US" sz="1600" dirty="0"/>
              <a:t>desired, the auto increment bit (</a:t>
            </a:r>
            <a:r>
              <a:rPr lang="en-US" sz="1600" dirty="0" err="1"/>
              <a:t>Reg</a:t>
            </a:r>
            <a:r>
              <a:rPr lang="en-US" sz="1600" dirty="0"/>
              <a:t> 0x48[2])</a:t>
            </a:r>
            <a:r>
              <a:rPr lang="en-US" sz="1600" dirty="0" smtClean="0"/>
              <a:t> may </a:t>
            </a:r>
            <a:r>
              <a:rPr lang="en-US" sz="1600" dirty="0"/>
              <a:t>be set to enable the auto-increment function</a:t>
            </a:r>
            <a:r>
              <a:rPr lang="en-US" sz="1600" dirty="0" smtClean="0"/>
              <a:t>. </a:t>
            </a:r>
          </a:p>
          <a:p>
            <a:pPr marL="342900" indent="-342900">
              <a:buFont typeface="+mj-lt"/>
              <a:buAutoNum type="arabicParenR"/>
            </a:pPr>
            <a:r>
              <a:rPr lang="en-US" sz="1600" dirty="0" smtClean="0"/>
              <a:t>Write </a:t>
            </a:r>
            <a:r>
              <a:rPr lang="en-US" sz="1600" dirty="0"/>
              <a:t>to </a:t>
            </a:r>
            <a:r>
              <a:rPr lang="en-US" sz="1600" dirty="0" err="1" smtClean="0"/>
              <a:t>Reg</a:t>
            </a:r>
            <a:r>
              <a:rPr lang="en-US" sz="1600" dirty="0" smtClean="0"/>
              <a:t> 0x49 </a:t>
            </a:r>
            <a:r>
              <a:rPr lang="en-US" sz="1600" dirty="0"/>
              <a:t>to set the 8-bit register address</a:t>
            </a:r>
            <a:r>
              <a:rPr lang="en-US" sz="1600" dirty="0" smtClean="0"/>
              <a:t>. </a:t>
            </a:r>
          </a:p>
          <a:p>
            <a:pPr marL="342900" indent="-342900">
              <a:buFont typeface="+mj-lt"/>
              <a:buAutoNum type="arabicParenR"/>
            </a:pPr>
            <a:r>
              <a:rPr lang="en-US" sz="1600" dirty="0" smtClean="0"/>
              <a:t>Write </a:t>
            </a:r>
            <a:r>
              <a:rPr lang="en-US" sz="1600" dirty="0"/>
              <a:t>the 8-bit data to </a:t>
            </a:r>
            <a:r>
              <a:rPr lang="en-US" sz="1600" dirty="0" err="1" smtClean="0"/>
              <a:t>Reg</a:t>
            </a:r>
            <a:r>
              <a:rPr lang="en-US" sz="1600" dirty="0" smtClean="0"/>
              <a:t> 0x4B. The </a:t>
            </a:r>
            <a:r>
              <a:rPr lang="en-US" sz="1600" dirty="0"/>
              <a:t>APB Interface write will occur once </a:t>
            </a:r>
            <a:r>
              <a:rPr lang="en-US" sz="1600" dirty="0" smtClean="0"/>
              <a:t>this register has </a:t>
            </a:r>
            <a:r>
              <a:rPr lang="en-US" sz="1600" dirty="0"/>
              <a:t>been written</a:t>
            </a:r>
            <a:r>
              <a:rPr lang="en-US" sz="1600" dirty="0" smtClean="0"/>
              <a:t>. </a:t>
            </a:r>
          </a:p>
          <a:p>
            <a:pPr marL="342900" indent="-342900">
              <a:buFont typeface="+mj-lt"/>
              <a:buAutoNum type="arabicParenR"/>
            </a:pPr>
            <a:r>
              <a:rPr lang="en-US" sz="1600" dirty="0" smtClean="0"/>
              <a:t>If APB </a:t>
            </a:r>
            <a:r>
              <a:rPr lang="en-US" sz="1600" dirty="0"/>
              <a:t>auto increment bit </a:t>
            </a:r>
            <a:r>
              <a:rPr lang="en-US" sz="1600" dirty="0" smtClean="0"/>
              <a:t>is </a:t>
            </a:r>
            <a:r>
              <a:rPr lang="en-US" sz="1600" dirty="0"/>
              <a:t>set, the next register location may be written by repeating step 2, otherwise repeat steps 1 and 2 to write another register location.</a:t>
            </a:r>
          </a:p>
          <a:p>
            <a:endParaRPr lang="en-US" sz="1600" dirty="0"/>
          </a:p>
        </p:txBody>
      </p:sp>
      <p:sp>
        <p:nvSpPr>
          <p:cNvPr id="3" name="Slide Number Placeholder 2"/>
          <p:cNvSpPr>
            <a:spLocks noGrp="1"/>
          </p:cNvSpPr>
          <p:nvPr>
            <p:ph type="sldNum" sz="quarter" idx="10"/>
          </p:nvPr>
        </p:nvSpPr>
        <p:spPr/>
        <p:txBody>
          <a:bodyPr/>
          <a:lstStyle/>
          <a:p>
            <a:pPr>
              <a:defRPr/>
            </a:pPr>
            <a:fld id="{D4C52F08-588C-488E-A5AB-DF69250DE862}" type="slidenum">
              <a:rPr lang="en-US" smtClean="0">
                <a:solidFill>
                  <a:srgbClr val="000000"/>
                </a:solidFill>
              </a:rPr>
              <a:pPr>
                <a:defRPr/>
              </a:pPr>
              <a:t>9</a:t>
            </a:fld>
            <a:endParaRPr lang="en-US">
              <a:solidFill>
                <a:srgbClr val="000000"/>
              </a:solidFill>
            </a:endParaRPr>
          </a:p>
        </p:txBody>
      </p:sp>
    </p:spTree>
    <p:extLst>
      <p:ext uri="{BB962C8B-B14F-4D97-AF65-F5344CB8AC3E}">
        <p14:creationId xmlns:p14="http://schemas.microsoft.com/office/powerpoint/2010/main" val="3125914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TI_NDA_Restrictions_PowerPoint_16x9-2018">
  <a:themeElements>
    <a:clrScheme name="Custom 1">
      <a:dk1>
        <a:srgbClr val="000000"/>
      </a:dk1>
      <a:lt1>
        <a:srgbClr val="FFFFFF"/>
      </a:lt1>
      <a:dk2>
        <a:srgbClr val="DE0000"/>
      </a:dk2>
      <a:lt2>
        <a:srgbClr val="808080"/>
      </a:lt2>
      <a:accent1>
        <a:srgbClr val="DE0000"/>
      </a:accent1>
      <a:accent2>
        <a:srgbClr val="A4A4A4"/>
      </a:accent2>
      <a:accent3>
        <a:srgbClr val="117788"/>
      </a:accent3>
      <a:accent4>
        <a:srgbClr val="404040"/>
      </a:accent4>
      <a:accent5>
        <a:srgbClr val="4ABED4"/>
      </a:accent5>
      <a:accent6>
        <a:srgbClr val="7F7F7F"/>
      </a:accent6>
      <a:hlink>
        <a:srgbClr val="DE0000"/>
      </a:hlink>
      <a:folHlink>
        <a:srgbClr val="AAAAAA"/>
      </a:folHlink>
    </a:clrScheme>
    <a:fontScheme name="FinalPowerpoint">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FinalPowerpoint 1">
        <a:dk1>
          <a:srgbClr val="000000"/>
        </a:dk1>
        <a:lt1>
          <a:srgbClr val="FFFFFF"/>
        </a:lt1>
        <a:dk2>
          <a:srgbClr val="FF0000"/>
        </a:dk2>
        <a:lt2>
          <a:srgbClr val="808080"/>
        </a:lt2>
        <a:accent1>
          <a:srgbClr val="AAAAAA"/>
        </a:accent1>
        <a:accent2>
          <a:srgbClr val="000000"/>
        </a:accent2>
        <a:accent3>
          <a:srgbClr val="FFFFFF"/>
        </a:accent3>
        <a:accent4>
          <a:srgbClr val="000000"/>
        </a:accent4>
        <a:accent5>
          <a:srgbClr val="D2D2D2"/>
        </a:accent5>
        <a:accent6>
          <a:srgbClr val="000000"/>
        </a:accent6>
        <a:hlink>
          <a:srgbClr val="FF0000"/>
        </a:hlink>
        <a:folHlink>
          <a:srgbClr val="AAAAAA"/>
        </a:folHlink>
      </a:clrScheme>
      <a:clrMap bg1="lt1" tx1="dk1" bg2="lt2" tx2="dk2" accent1="accent1" accent2="accent2" accent3="accent3" accent4="accent4" accent5="accent5" accent6="accent6" hlink="hlink" folHlink="folHlink"/>
    </a:extraClrScheme>
    <a:extraClrScheme>
      <a:clrScheme name="FinalPowerpoint 2">
        <a:dk1>
          <a:srgbClr val="AAAAAA"/>
        </a:dk1>
        <a:lt1>
          <a:srgbClr val="FFFFFF"/>
        </a:lt1>
        <a:dk2>
          <a:srgbClr val="000000"/>
        </a:dk2>
        <a:lt2>
          <a:srgbClr val="FFFFFF"/>
        </a:lt2>
        <a:accent1>
          <a:srgbClr val="AAAAAA"/>
        </a:accent1>
        <a:accent2>
          <a:srgbClr val="FFFFFF"/>
        </a:accent2>
        <a:accent3>
          <a:srgbClr val="AAAAAA"/>
        </a:accent3>
        <a:accent4>
          <a:srgbClr val="DADADA"/>
        </a:accent4>
        <a:accent5>
          <a:srgbClr val="D2D2D2"/>
        </a:accent5>
        <a:accent6>
          <a:srgbClr val="E7E7E7"/>
        </a:accent6>
        <a:hlink>
          <a:srgbClr val="AAAAAA"/>
        </a:hlink>
        <a:folHlink>
          <a:srgbClr val="FF0000"/>
        </a:folHlink>
      </a:clrScheme>
      <a:clrMap bg1="dk2" tx1="lt1" bg2="dk1" tx2="lt2" accent1="accent1" accent2="accent2" accent3="accent3" accent4="accent4" accent5="accent5" accent6="accent6" hlink="hlink" folHlink="folHlink"/>
    </a:extraClrScheme>
    <a:extraClrScheme>
      <a:clrScheme name="FinalPowerpoint 3">
        <a:dk1>
          <a:srgbClr val="808080"/>
        </a:dk1>
        <a:lt1>
          <a:srgbClr val="FFFFFF"/>
        </a:lt1>
        <a:dk2>
          <a:srgbClr val="AAAAAA"/>
        </a:dk2>
        <a:lt2>
          <a:srgbClr val="000000"/>
        </a:lt2>
        <a:accent1>
          <a:srgbClr val="000000"/>
        </a:accent1>
        <a:accent2>
          <a:srgbClr val="AAAAAA"/>
        </a:accent2>
        <a:accent3>
          <a:srgbClr val="D2D2D2"/>
        </a:accent3>
        <a:accent4>
          <a:srgbClr val="DADADA"/>
        </a:accent4>
        <a:accent5>
          <a:srgbClr val="AAAAAA"/>
        </a:accent5>
        <a:accent6>
          <a:srgbClr val="9A9A9A"/>
        </a:accent6>
        <a:hlink>
          <a:srgbClr val="FF0000"/>
        </a:hlink>
        <a:folHlink>
          <a:srgbClr val="FFFFFF"/>
        </a:folHlink>
      </a:clrScheme>
      <a:clrMap bg1="dk2" tx1="lt1" bg2="dk1" tx2="lt2" accent1="accent1" accent2="accent2" accent3="accent3" accent4="accent4" accent5="accent5" accent6="accent6" hlink="hlink" folHlink="folHlink"/>
    </a:extraClrScheme>
    <a:extraClrScheme>
      <a:clrScheme name="FinalPowerpoint 4">
        <a:dk1>
          <a:srgbClr val="000000"/>
        </a:dk1>
        <a:lt1>
          <a:srgbClr val="FF0000"/>
        </a:lt1>
        <a:dk2>
          <a:srgbClr val="FFFFFF"/>
        </a:dk2>
        <a:lt2>
          <a:srgbClr val="000000"/>
        </a:lt2>
        <a:accent1>
          <a:srgbClr val="AAAAAA"/>
        </a:accent1>
        <a:accent2>
          <a:srgbClr val="FFFFFF"/>
        </a:accent2>
        <a:accent3>
          <a:srgbClr val="FFAAAA"/>
        </a:accent3>
        <a:accent4>
          <a:srgbClr val="000000"/>
        </a:accent4>
        <a:accent5>
          <a:srgbClr val="D2D2D2"/>
        </a:accent5>
        <a:accent6>
          <a:srgbClr val="E7E7E7"/>
        </a:accent6>
        <a:hlink>
          <a:srgbClr val="000000"/>
        </a:hlink>
        <a:folHlink>
          <a:srgbClr val="AAAAAA"/>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TI_NDA_Restrictions_PowerPoint_16x9-2018</Template>
  <TotalTime>3247</TotalTime>
  <Words>1873</Words>
  <Application>Microsoft Office PowerPoint</Application>
  <PresentationFormat>On-screen Show (16:9)</PresentationFormat>
  <Paragraphs>117</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TI_NDA_Restrictions_PowerPoint_16x9-2018</vt:lpstr>
      <vt:lpstr>Using EDID in FPD-Link Devices </vt:lpstr>
      <vt:lpstr>What is EDID</vt:lpstr>
      <vt:lpstr>Supported EDID Options</vt:lpstr>
      <vt:lpstr>Supported EDID Options</vt:lpstr>
      <vt:lpstr>Supported EDID Options</vt:lpstr>
      <vt:lpstr>Remote EDID access’s Impact on Display system</vt:lpstr>
      <vt:lpstr>Accessing EDID SRAM via I2C</vt:lpstr>
      <vt:lpstr>Accessing EDID SRAM via I2C</vt:lpstr>
      <vt:lpstr>Accessing EDID SRAM via I2C</vt:lpstr>
      <vt:lpstr>Reading EDID SRAM via DDC</vt:lpstr>
      <vt:lpstr>MODE_SEL Pins</vt:lpstr>
      <vt:lpstr>MODE_SEL Pins</vt:lpstr>
      <vt:lpstr>EDID Configuration Registers</vt:lpstr>
      <vt:lpstr>EDID Configuration Registers</vt:lpstr>
      <vt:lpstr>PowerPoint Presentation</vt:lpstr>
    </vt:vector>
  </TitlesOfParts>
  <Company>Texas Instruments, Inc.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Minerva – FPD Link Solution</dc:title>
  <dc:creator>Sedeqi, Jonas</dc:creator>
  <cp:lastModifiedBy>Jaradat, Hamzeh</cp:lastModifiedBy>
  <cp:revision>98</cp:revision>
  <dcterms:created xsi:type="dcterms:W3CDTF">2020-04-27T10:30:48Z</dcterms:created>
  <dcterms:modified xsi:type="dcterms:W3CDTF">2020-05-20T11:59:42Z</dcterms:modified>
</cp:coreProperties>
</file>