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6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27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61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76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6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69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79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49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24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47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00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9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D9AD-D0AB-4E17-B04F-A6DA38A945B4}" type="datetimeFigureOut">
              <a:rPr kumimoji="1" lang="ja-JP" altLang="en-US" smtClean="0"/>
              <a:t>2017/10/10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40BC-6415-48AE-9E9F-E59B8782F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75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175922" y="473905"/>
            <a:ext cx="3024336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SoC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PCIe</a:t>
            </a:r>
            <a:r>
              <a:rPr kumimoji="1" lang="en-US" altLang="ja-JP" dirty="0" smtClean="0"/>
              <a:t> RC)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968369" y="1268760"/>
            <a:ext cx="13681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XIO3130</a:t>
            </a:r>
            <a:endParaRPr kumimoji="1" lang="ja-JP" altLang="en-US" sz="105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72425" y="1276212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0</a:t>
            </a:r>
            <a:endParaRPr kumimoji="1" lang="ja-JP" altLang="en-US" sz="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968369" y="1979243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1</a:t>
            </a:r>
            <a:endParaRPr kumimoji="1" lang="ja-JP" altLang="en-US" sz="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39441" y="1982828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2</a:t>
            </a:r>
            <a:endParaRPr kumimoji="1" lang="ja-JP" altLang="en-US" sz="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904473" y="1982828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3</a:t>
            </a:r>
            <a:endParaRPr kumimoji="1" lang="ja-JP" altLang="en-US" sz="800" dirty="0"/>
          </a:p>
        </p:txBody>
      </p:sp>
      <p:sp>
        <p:nvSpPr>
          <p:cNvPr id="13" name="正方形/長方形 12"/>
          <p:cNvSpPr/>
          <p:nvPr/>
        </p:nvSpPr>
        <p:spPr>
          <a:xfrm>
            <a:off x="1475656" y="2780928"/>
            <a:ext cx="13681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XIO3130</a:t>
            </a:r>
            <a:endParaRPr kumimoji="1" lang="ja-JP" altLang="en-US" sz="105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79712" y="2788380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0</a:t>
            </a:r>
            <a:endParaRPr kumimoji="1" lang="ja-JP" altLang="en-US" sz="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475656" y="3491411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1</a:t>
            </a:r>
            <a:endParaRPr kumimoji="1" lang="ja-JP" altLang="en-US" sz="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46728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2</a:t>
            </a:r>
            <a:endParaRPr kumimoji="1" lang="ja-JP" altLang="en-US" sz="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11760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3</a:t>
            </a:r>
            <a:endParaRPr kumimoji="1" lang="ja-JP" altLang="en-US" sz="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3965349" y="2780928"/>
            <a:ext cx="13681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XIO3130</a:t>
            </a:r>
            <a:endParaRPr kumimoji="1" lang="ja-JP" altLang="en-US" sz="105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44466" y="2788380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0</a:t>
            </a:r>
            <a:endParaRPr kumimoji="1" lang="ja-JP" altLang="en-US" sz="8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965349" y="3491411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1</a:t>
            </a:r>
            <a:endParaRPr kumimoji="1" lang="ja-JP" altLang="en-US" sz="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436421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2</a:t>
            </a:r>
            <a:endParaRPr kumimoji="1" lang="ja-JP" altLang="en-US" sz="8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01453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3</a:t>
            </a:r>
            <a:endParaRPr kumimoji="1" lang="ja-JP" altLang="en-US" sz="800" dirty="0"/>
          </a:p>
        </p:txBody>
      </p:sp>
      <p:sp>
        <p:nvSpPr>
          <p:cNvPr id="23" name="正方形/長方形 22"/>
          <p:cNvSpPr/>
          <p:nvPr/>
        </p:nvSpPr>
        <p:spPr>
          <a:xfrm>
            <a:off x="6444208" y="2780928"/>
            <a:ext cx="13681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XIO3130</a:t>
            </a:r>
            <a:endParaRPr kumimoji="1" lang="ja-JP" altLang="en-US" sz="105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948264" y="2788380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0</a:t>
            </a:r>
            <a:endParaRPr kumimoji="1" lang="ja-JP" altLang="en-US" sz="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444208" y="3491411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1</a:t>
            </a:r>
            <a:endParaRPr kumimoji="1" lang="ja-JP" altLang="en-US" sz="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915280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2</a:t>
            </a:r>
            <a:endParaRPr kumimoji="1" lang="ja-JP" altLang="en-US" sz="8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380312" y="3494996"/>
            <a:ext cx="43204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/>
              <a:t>Port 3</a:t>
            </a:r>
            <a:endParaRPr kumimoji="1" lang="ja-JP" altLang="en-US" sz="800" dirty="0"/>
          </a:p>
        </p:txBody>
      </p:sp>
      <p:cxnSp>
        <p:nvCxnSpPr>
          <p:cNvPr id="29" name="カギ線コネクタ 28"/>
          <p:cNvCxnSpPr>
            <a:stCxn id="10" idx="2"/>
            <a:endCxn id="14" idx="0"/>
          </p:cNvCxnSpPr>
          <p:nvPr/>
        </p:nvCxnSpPr>
        <p:spPr>
          <a:xfrm rot="5400000">
            <a:off x="2893219" y="1497205"/>
            <a:ext cx="593693" cy="1988657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11" idx="2"/>
            <a:endCxn id="19" idx="0"/>
          </p:cNvCxnSpPr>
          <p:nvPr/>
        </p:nvCxnSpPr>
        <p:spPr>
          <a:xfrm>
            <a:off x="4655465" y="2198272"/>
            <a:ext cx="5025" cy="590108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カギ線コネクタ 35"/>
          <p:cNvCxnSpPr>
            <a:stCxn id="12" idx="2"/>
            <a:endCxn id="24" idx="0"/>
          </p:cNvCxnSpPr>
          <p:nvPr/>
        </p:nvCxnSpPr>
        <p:spPr>
          <a:xfrm rot="16200000" flipH="1">
            <a:off x="5847338" y="1471430"/>
            <a:ext cx="590108" cy="2043791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1860134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38" name="正方形/長方形 37"/>
          <p:cNvSpPr/>
          <p:nvPr/>
        </p:nvSpPr>
        <p:spPr>
          <a:xfrm>
            <a:off x="1120568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39" name="正方形/長方形 38"/>
          <p:cNvSpPr/>
          <p:nvPr/>
        </p:nvSpPr>
        <p:spPr>
          <a:xfrm>
            <a:off x="2627569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cxnSp>
        <p:nvCxnSpPr>
          <p:cNvPr id="41" name="直線矢印コネクタ 40"/>
          <p:cNvCxnSpPr>
            <a:stCxn id="16" idx="2"/>
            <a:endCxn id="37" idx="0"/>
          </p:cNvCxnSpPr>
          <p:nvPr/>
        </p:nvCxnSpPr>
        <p:spPr>
          <a:xfrm>
            <a:off x="2162752" y="3710440"/>
            <a:ext cx="4900" cy="582656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4350220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43" name="正方形/長方形 42"/>
          <p:cNvSpPr/>
          <p:nvPr/>
        </p:nvSpPr>
        <p:spPr>
          <a:xfrm>
            <a:off x="3602341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44" name="正方形/長方形 43"/>
          <p:cNvSpPr/>
          <p:nvPr/>
        </p:nvSpPr>
        <p:spPr>
          <a:xfrm>
            <a:off x="5109342" y="4293096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45" name="正方形/長方形 44"/>
          <p:cNvSpPr/>
          <p:nvPr/>
        </p:nvSpPr>
        <p:spPr>
          <a:xfrm>
            <a:off x="6108821" y="4288369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826378" y="4288369"/>
            <a:ext cx="615035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err="1" smtClean="0"/>
              <a:t>SoC</a:t>
            </a:r>
            <a:endParaRPr kumimoji="1" lang="en-US" altLang="ja-JP" sz="800" dirty="0" smtClean="0"/>
          </a:p>
          <a:p>
            <a:pPr algn="ctr"/>
            <a:r>
              <a:rPr kumimoji="1" lang="en-US" altLang="ja-JP" sz="800" dirty="0" smtClean="0"/>
              <a:t>(</a:t>
            </a:r>
            <a:r>
              <a:rPr kumimoji="1" lang="en-US" altLang="ja-JP" sz="800" dirty="0" err="1" smtClean="0"/>
              <a:t>PCIe</a:t>
            </a:r>
            <a:r>
              <a:rPr kumimoji="1" lang="en-US" altLang="ja-JP" sz="800" dirty="0" smtClean="0"/>
              <a:t> EP)</a:t>
            </a:r>
            <a:endParaRPr kumimoji="1" lang="ja-JP" altLang="en-US" sz="800" dirty="0"/>
          </a:p>
        </p:txBody>
      </p:sp>
      <p:cxnSp>
        <p:nvCxnSpPr>
          <p:cNvPr id="48" name="カギ線コネクタ 47"/>
          <p:cNvCxnSpPr>
            <a:stCxn id="15" idx="2"/>
            <a:endCxn id="38" idx="0"/>
          </p:cNvCxnSpPr>
          <p:nvPr/>
        </p:nvCxnSpPr>
        <p:spPr>
          <a:xfrm rot="5400000">
            <a:off x="1266763" y="3868178"/>
            <a:ext cx="586241" cy="263594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カギ線コネクタ 49"/>
          <p:cNvCxnSpPr>
            <a:stCxn id="17" idx="2"/>
            <a:endCxn id="39" idx="0"/>
          </p:cNvCxnSpPr>
          <p:nvPr/>
        </p:nvCxnSpPr>
        <p:spPr>
          <a:xfrm rot="16200000" flipH="1">
            <a:off x="2490107" y="3848116"/>
            <a:ext cx="582656" cy="307303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カギ線コネクタ 51"/>
          <p:cNvCxnSpPr>
            <a:stCxn id="20" idx="2"/>
            <a:endCxn id="43" idx="0"/>
          </p:cNvCxnSpPr>
          <p:nvPr/>
        </p:nvCxnSpPr>
        <p:spPr>
          <a:xfrm rot="5400000">
            <a:off x="3752496" y="3864218"/>
            <a:ext cx="586241" cy="271514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カギ線コネクタ 53"/>
          <p:cNvCxnSpPr>
            <a:stCxn id="22" idx="2"/>
            <a:endCxn id="44" idx="0"/>
          </p:cNvCxnSpPr>
          <p:nvPr/>
        </p:nvCxnSpPr>
        <p:spPr>
          <a:xfrm rot="16200000" flipH="1">
            <a:off x="4975840" y="3852076"/>
            <a:ext cx="582656" cy="299383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>
            <a:stCxn id="21" idx="2"/>
            <a:endCxn id="42" idx="0"/>
          </p:cNvCxnSpPr>
          <p:nvPr/>
        </p:nvCxnSpPr>
        <p:spPr>
          <a:xfrm>
            <a:off x="4652445" y="3710440"/>
            <a:ext cx="5293" cy="582656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>
            <a:stCxn id="25" idx="2"/>
            <a:endCxn id="45" idx="0"/>
          </p:cNvCxnSpPr>
          <p:nvPr/>
        </p:nvCxnSpPr>
        <p:spPr>
          <a:xfrm rot="5400000">
            <a:off x="6247529" y="3875666"/>
            <a:ext cx="581514" cy="243893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>
            <a:stCxn id="26" idx="2"/>
            <a:endCxn id="46" idx="0"/>
          </p:cNvCxnSpPr>
          <p:nvPr/>
        </p:nvCxnSpPr>
        <p:spPr>
          <a:xfrm>
            <a:off x="7131304" y="3710440"/>
            <a:ext cx="2592" cy="577929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7564998" y="4296753"/>
            <a:ext cx="615035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>
                <a:solidFill>
                  <a:schemeClr val="tx1"/>
                </a:solidFill>
              </a:rPr>
              <a:t>Not </a:t>
            </a:r>
          </a:p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</a:rPr>
              <a:t>Connect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65" name="カギ線コネクタ 64"/>
          <p:cNvCxnSpPr>
            <a:stCxn id="27" idx="2"/>
            <a:endCxn id="63" idx="0"/>
          </p:cNvCxnSpPr>
          <p:nvPr/>
        </p:nvCxnSpPr>
        <p:spPr>
          <a:xfrm rot="16200000" flipH="1">
            <a:off x="7441270" y="3865506"/>
            <a:ext cx="586313" cy="276180"/>
          </a:xfrm>
          <a:prstGeom prst="bentConnector3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>
            <a:stCxn id="4" idx="2"/>
            <a:endCxn id="9" idx="0"/>
          </p:cNvCxnSpPr>
          <p:nvPr/>
        </p:nvCxnSpPr>
        <p:spPr>
          <a:xfrm>
            <a:off x="4688090" y="761937"/>
            <a:ext cx="359" cy="514275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328945" y="2637342"/>
            <a:ext cx="8640960" cy="1224136"/>
          </a:xfrm>
          <a:prstGeom prst="rect">
            <a:avLst/>
          </a:prstGeom>
          <a:solidFill>
            <a:schemeClr val="accent6">
              <a:lumMod val="60000"/>
              <a:lumOff val="40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716820" y="3072686"/>
            <a:ext cx="581016" cy="3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EEPROM</a:t>
            </a:r>
            <a:endParaRPr kumimoji="1" lang="ja-JP" altLang="en-US" sz="800" dirty="0"/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1307203" y="3248980"/>
            <a:ext cx="168453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3210223" y="3056827"/>
            <a:ext cx="581016" cy="3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EEPROM</a:t>
            </a:r>
            <a:endParaRPr kumimoji="1" lang="ja-JP" altLang="en-US" sz="800" dirty="0"/>
          </a:p>
        </p:txBody>
      </p:sp>
      <p:cxnSp>
        <p:nvCxnSpPr>
          <p:cNvPr id="76" name="直線矢印コネクタ 75"/>
          <p:cNvCxnSpPr/>
          <p:nvPr/>
        </p:nvCxnSpPr>
        <p:spPr>
          <a:xfrm>
            <a:off x="3800606" y="3233121"/>
            <a:ext cx="168453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5676189" y="3053526"/>
            <a:ext cx="581016" cy="3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EEPROM</a:t>
            </a:r>
            <a:endParaRPr kumimoji="1" lang="ja-JP" altLang="en-US" sz="800" dirty="0"/>
          </a:p>
        </p:txBody>
      </p:sp>
      <p:cxnSp>
        <p:nvCxnSpPr>
          <p:cNvPr id="80" name="直線矢印コネクタ 79"/>
          <p:cNvCxnSpPr/>
          <p:nvPr/>
        </p:nvCxnSpPr>
        <p:spPr>
          <a:xfrm>
            <a:off x="6266572" y="3229820"/>
            <a:ext cx="168453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正方形/長方形 80"/>
          <p:cNvSpPr/>
          <p:nvPr/>
        </p:nvSpPr>
        <p:spPr>
          <a:xfrm>
            <a:off x="3193834" y="1560518"/>
            <a:ext cx="581016" cy="3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EEPROM</a:t>
            </a:r>
            <a:endParaRPr kumimoji="1" lang="ja-JP" altLang="en-US" sz="800" dirty="0"/>
          </a:p>
        </p:txBody>
      </p:sp>
      <p:cxnSp>
        <p:nvCxnSpPr>
          <p:cNvPr id="82" name="直線矢印コネクタ 81"/>
          <p:cNvCxnSpPr/>
          <p:nvPr/>
        </p:nvCxnSpPr>
        <p:spPr>
          <a:xfrm>
            <a:off x="3784217" y="1736812"/>
            <a:ext cx="168453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539551" y="5013176"/>
            <a:ext cx="8433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Who can configure the each external EEPROM and internal registers of XIO3130?</a:t>
            </a:r>
          </a:p>
          <a:p>
            <a:r>
              <a:rPr lang="en-US" altLang="ja-JP" dirty="0" smtClean="0"/>
              <a:t>And how to configure the each external EEPROM and internal registers?</a:t>
            </a:r>
            <a:endParaRPr kumimoji="1" lang="ja-JP" altLang="en-US" dirty="0"/>
          </a:p>
        </p:txBody>
      </p:sp>
      <p:sp>
        <p:nvSpPr>
          <p:cNvPr id="85" name="円/楕円 84"/>
          <p:cNvSpPr/>
          <p:nvPr/>
        </p:nvSpPr>
        <p:spPr>
          <a:xfrm>
            <a:off x="611559" y="2896102"/>
            <a:ext cx="779869" cy="706616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円/楕円 85"/>
          <p:cNvSpPr/>
          <p:nvPr/>
        </p:nvSpPr>
        <p:spPr>
          <a:xfrm>
            <a:off x="3131840" y="2876512"/>
            <a:ext cx="752992" cy="706616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円/楕円 86"/>
          <p:cNvSpPr/>
          <p:nvPr/>
        </p:nvSpPr>
        <p:spPr>
          <a:xfrm>
            <a:off x="5597806" y="2876512"/>
            <a:ext cx="752992" cy="706616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9" name="直線矢印コネクタ 88"/>
          <p:cNvCxnSpPr/>
          <p:nvPr/>
        </p:nvCxnSpPr>
        <p:spPr>
          <a:xfrm flipH="1" flipV="1">
            <a:off x="1001494" y="3615684"/>
            <a:ext cx="2916" cy="13974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矢印コネクタ 90"/>
          <p:cNvCxnSpPr/>
          <p:nvPr/>
        </p:nvCxnSpPr>
        <p:spPr>
          <a:xfrm flipH="1" flipV="1">
            <a:off x="3506687" y="3583129"/>
            <a:ext cx="1649" cy="14300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 flipV="1">
            <a:off x="5984101" y="3602719"/>
            <a:ext cx="1" cy="14104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3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110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 学</dc:creator>
  <cp:lastModifiedBy>福島 学</cp:lastModifiedBy>
  <cp:revision>3</cp:revision>
  <dcterms:created xsi:type="dcterms:W3CDTF">2017-10-10T04:04:51Z</dcterms:created>
  <dcterms:modified xsi:type="dcterms:W3CDTF">2017-10-10T04:30:48Z</dcterms:modified>
</cp:coreProperties>
</file>