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46315-C695-4A1F-8F21-646FD0117D66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7CB3B-8CFC-4CCC-B545-0D6DBF2684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576064"/>
          </a:xfrm>
        </p:spPr>
        <p:txBody>
          <a:bodyPr>
            <a:normAutofit fontScale="90000"/>
          </a:bodyPr>
          <a:lstStyle/>
          <a:p>
            <a:pPr lvl="0"/>
            <a:r>
              <a:rPr kumimoji="1" lang="en-US" altLang="zh-CN" b="1" kern="0" dirty="0" smtClean="0">
                <a:solidFill>
                  <a:schemeClr val="tx2"/>
                </a:solidFill>
                <a:latin typeface="Arial"/>
                <a:ea typeface="Arial"/>
              </a:rPr>
              <a:t>RK3288 4k</a:t>
            </a:r>
            <a:r>
              <a:rPr kumimoji="1" lang="zh-CN" altLang="en-US" b="1" kern="0" dirty="0" smtClean="0">
                <a:solidFill>
                  <a:schemeClr val="tx2"/>
                </a:solidFill>
                <a:latin typeface="Arial"/>
                <a:ea typeface="Arial"/>
              </a:rPr>
              <a:t>播放器</a:t>
            </a: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4211960" y="979190"/>
            <a:ext cx="792088" cy="2377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CPU</a:t>
            </a:r>
          </a:p>
          <a:p>
            <a:pPr algn="ctr"/>
            <a:r>
              <a:rPr lang="en-US" altLang="zh-CN" sz="1200" dirty="0" smtClean="0"/>
              <a:t>RK3288</a:t>
            </a:r>
            <a:endParaRPr lang="zh-CN" altLang="en-US" sz="1200" dirty="0"/>
          </a:p>
        </p:txBody>
      </p:sp>
      <p:sp>
        <p:nvSpPr>
          <p:cNvPr id="37" name="矩形 36"/>
          <p:cNvSpPr/>
          <p:nvPr/>
        </p:nvSpPr>
        <p:spPr>
          <a:xfrm>
            <a:off x="2555776" y="979190"/>
            <a:ext cx="1109148" cy="649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DDR </a:t>
            </a:r>
          </a:p>
          <a:p>
            <a:pPr algn="ctr"/>
            <a:r>
              <a:rPr lang="en-US" altLang="zh-CN" sz="1200" dirty="0" smtClean="0"/>
              <a:t>Samsung</a:t>
            </a:r>
          </a:p>
          <a:p>
            <a:pPr algn="ctr"/>
            <a:r>
              <a:rPr lang="en-US" altLang="zh-CN" sz="1200" dirty="0" smtClean="0"/>
              <a:t>256*16   4PCS</a:t>
            </a:r>
            <a:endParaRPr lang="zh-CN" altLang="en-US" sz="1200" dirty="0"/>
          </a:p>
        </p:txBody>
      </p:sp>
      <p:cxnSp>
        <p:nvCxnSpPr>
          <p:cNvPr id="40" name="直接箭头连接符 39"/>
          <p:cNvCxnSpPr/>
          <p:nvPr/>
        </p:nvCxnSpPr>
        <p:spPr>
          <a:xfrm>
            <a:off x="3654946" y="1319808"/>
            <a:ext cx="5040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555776" y="1671464"/>
            <a:ext cx="11091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DDR </a:t>
            </a:r>
          </a:p>
          <a:p>
            <a:pPr algn="ctr"/>
            <a:r>
              <a:rPr lang="en-US" altLang="zh-CN" sz="1200" dirty="0" smtClean="0"/>
              <a:t>Samsung  16G</a:t>
            </a:r>
          </a:p>
        </p:txBody>
      </p:sp>
      <p:cxnSp>
        <p:nvCxnSpPr>
          <p:cNvPr id="42" name="直接箭头连接符 41"/>
          <p:cNvCxnSpPr/>
          <p:nvPr/>
        </p:nvCxnSpPr>
        <p:spPr>
          <a:xfrm>
            <a:off x="3654946" y="1896641"/>
            <a:ext cx="5040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2555776" y="2156470"/>
            <a:ext cx="11091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/>
              <a:t>Wifi</a:t>
            </a:r>
            <a:endParaRPr lang="en-US" altLang="zh-CN" sz="1200" dirty="0" smtClean="0"/>
          </a:p>
          <a:p>
            <a:pPr algn="ctr"/>
            <a:r>
              <a:rPr lang="en-US" altLang="zh-CN" sz="1200" dirty="0" smtClean="0"/>
              <a:t>AP6335</a:t>
            </a:r>
          </a:p>
        </p:txBody>
      </p:sp>
      <p:cxnSp>
        <p:nvCxnSpPr>
          <p:cNvPr id="44" name="直接箭头连接符 43"/>
          <p:cNvCxnSpPr/>
          <p:nvPr/>
        </p:nvCxnSpPr>
        <p:spPr>
          <a:xfrm>
            <a:off x="3654946" y="2381647"/>
            <a:ext cx="5040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2411760" y="2687960"/>
            <a:ext cx="12531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PHY </a:t>
            </a:r>
            <a:endParaRPr lang="en-US" altLang="zh-CN" sz="1200" dirty="0" smtClean="0"/>
          </a:p>
          <a:p>
            <a:pPr algn="ctr"/>
            <a:r>
              <a:rPr lang="en-US" altLang="zh-CN" sz="1200" dirty="0" smtClean="0"/>
              <a:t>RTL8211E-VB-CG</a:t>
            </a:r>
            <a:endParaRPr lang="en-US" altLang="zh-CN" sz="1200" dirty="0" smtClean="0"/>
          </a:p>
        </p:txBody>
      </p:sp>
      <p:cxnSp>
        <p:nvCxnSpPr>
          <p:cNvPr id="46" name="直接箭头连接符 45"/>
          <p:cNvCxnSpPr/>
          <p:nvPr/>
        </p:nvCxnSpPr>
        <p:spPr>
          <a:xfrm>
            <a:off x="3654946" y="2913137"/>
            <a:ext cx="5040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endCxn id="45" idx="1"/>
          </p:cNvCxnSpPr>
          <p:nvPr/>
        </p:nvCxnSpPr>
        <p:spPr>
          <a:xfrm>
            <a:off x="1835696" y="2903984"/>
            <a:ext cx="5760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1259632" y="2712343"/>
            <a:ext cx="5711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RJ45</a:t>
            </a:r>
          </a:p>
        </p:txBody>
      </p:sp>
      <p:cxnSp>
        <p:nvCxnSpPr>
          <p:cNvPr id="52" name="直接箭头连接符 51"/>
          <p:cNvCxnSpPr/>
          <p:nvPr/>
        </p:nvCxnSpPr>
        <p:spPr>
          <a:xfrm>
            <a:off x="1907704" y="2399928"/>
            <a:ext cx="5760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906563" y="214466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无线</a:t>
            </a:r>
            <a:endParaRPr lang="zh-CN" altLang="en-US" sz="1200" dirty="0"/>
          </a:p>
        </p:txBody>
      </p:sp>
      <p:cxnSp>
        <p:nvCxnSpPr>
          <p:cNvPr id="55" name="直接箭头连接符 54"/>
          <p:cNvCxnSpPr/>
          <p:nvPr/>
        </p:nvCxnSpPr>
        <p:spPr>
          <a:xfrm>
            <a:off x="5004048" y="118226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5436096" y="966242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Audio </a:t>
            </a:r>
          </a:p>
          <a:p>
            <a:pPr algn="ctr"/>
            <a:r>
              <a:rPr lang="en-US" altLang="zh-CN" sz="1200" dirty="0" smtClean="0"/>
              <a:t>ES8323</a:t>
            </a:r>
            <a:endParaRPr lang="en-US" altLang="zh-CN" sz="1200" dirty="0" smtClean="0"/>
          </a:p>
        </p:txBody>
      </p:sp>
      <p:cxnSp>
        <p:nvCxnSpPr>
          <p:cNvPr id="57" name="直接箭头连接符 56"/>
          <p:cNvCxnSpPr/>
          <p:nvPr/>
        </p:nvCxnSpPr>
        <p:spPr>
          <a:xfrm>
            <a:off x="5004048" y="163869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5436096" y="1422673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HDMI </a:t>
            </a:r>
          </a:p>
        </p:txBody>
      </p:sp>
      <p:cxnSp>
        <p:nvCxnSpPr>
          <p:cNvPr id="59" name="直接箭头连接符 58"/>
          <p:cNvCxnSpPr/>
          <p:nvPr/>
        </p:nvCxnSpPr>
        <p:spPr>
          <a:xfrm>
            <a:off x="5004048" y="209512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矩形 59"/>
          <p:cNvSpPr/>
          <p:nvPr/>
        </p:nvSpPr>
        <p:spPr>
          <a:xfrm>
            <a:off x="5436096" y="1879104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SPDIF </a:t>
            </a:r>
            <a:endParaRPr lang="en-US" altLang="zh-CN" sz="1200" dirty="0" smtClean="0"/>
          </a:p>
        </p:txBody>
      </p:sp>
      <p:cxnSp>
        <p:nvCxnSpPr>
          <p:cNvPr id="61" name="直接箭头连接符 60"/>
          <p:cNvCxnSpPr/>
          <p:nvPr/>
        </p:nvCxnSpPr>
        <p:spPr>
          <a:xfrm>
            <a:off x="5004048" y="256108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矩形 61"/>
          <p:cNvSpPr/>
          <p:nvPr/>
        </p:nvSpPr>
        <p:spPr>
          <a:xfrm>
            <a:off x="5436096" y="234506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USB</a:t>
            </a:r>
          </a:p>
        </p:txBody>
      </p:sp>
      <p:cxnSp>
        <p:nvCxnSpPr>
          <p:cNvPr id="64" name="直接箭头连接符 63"/>
          <p:cNvCxnSpPr/>
          <p:nvPr/>
        </p:nvCxnSpPr>
        <p:spPr>
          <a:xfrm>
            <a:off x="1155626" y="4389859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299642" y="4173835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5V</a:t>
            </a:r>
            <a:endParaRPr lang="zh-CN" altLang="en-US" sz="1200" dirty="0"/>
          </a:p>
        </p:txBody>
      </p:sp>
      <p:cxnSp>
        <p:nvCxnSpPr>
          <p:cNvPr id="67" name="直接连接符 66"/>
          <p:cNvCxnSpPr/>
          <p:nvPr/>
        </p:nvCxnSpPr>
        <p:spPr>
          <a:xfrm>
            <a:off x="1909614" y="3612629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>
            <a:off x="1904281" y="360729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矩形 69"/>
          <p:cNvSpPr/>
          <p:nvPr/>
        </p:nvSpPr>
        <p:spPr>
          <a:xfrm>
            <a:off x="2567211" y="3374132"/>
            <a:ext cx="12531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PMIC</a:t>
            </a:r>
          </a:p>
          <a:p>
            <a:pPr algn="ctr"/>
            <a:r>
              <a:rPr lang="en-US" altLang="zh-CN" sz="1200" dirty="0" smtClean="0"/>
              <a:t>ACT8846QM489</a:t>
            </a:r>
            <a:endParaRPr lang="en-US" altLang="zh-CN" sz="1200" dirty="0" smtClean="0"/>
          </a:p>
        </p:txBody>
      </p:sp>
      <p:cxnSp>
        <p:nvCxnSpPr>
          <p:cNvPr id="72" name="直接箭头连接符 71"/>
          <p:cNvCxnSpPr/>
          <p:nvPr/>
        </p:nvCxnSpPr>
        <p:spPr>
          <a:xfrm>
            <a:off x="1904281" y="4040485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>
          <a:xfrm>
            <a:off x="2567211" y="3807321"/>
            <a:ext cx="12531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DC/DC </a:t>
            </a:r>
            <a:endParaRPr lang="en-US" altLang="zh-CN" sz="1200" dirty="0" smtClean="0"/>
          </a:p>
          <a:p>
            <a:pPr algn="ctr"/>
            <a:r>
              <a:rPr lang="en-US" altLang="zh-CN" sz="1200" dirty="0" smtClean="0"/>
              <a:t>SYR827</a:t>
            </a:r>
          </a:p>
        </p:txBody>
      </p:sp>
      <p:cxnSp>
        <p:nvCxnSpPr>
          <p:cNvPr id="74" name="直接箭头连接符 73"/>
          <p:cNvCxnSpPr/>
          <p:nvPr/>
        </p:nvCxnSpPr>
        <p:spPr>
          <a:xfrm>
            <a:off x="1913806" y="47636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矩形 74"/>
          <p:cNvSpPr/>
          <p:nvPr/>
        </p:nvSpPr>
        <p:spPr>
          <a:xfrm>
            <a:off x="2576736" y="4530452"/>
            <a:ext cx="12531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DC/DC </a:t>
            </a:r>
            <a:endParaRPr lang="en-US" altLang="zh-CN" sz="1200" dirty="0" smtClean="0"/>
          </a:p>
          <a:p>
            <a:pPr algn="ctr"/>
            <a:r>
              <a:rPr lang="en-US" altLang="zh-CN" sz="1200" dirty="0" smtClean="0"/>
              <a:t>SYR828</a:t>
            </a:r>
          </a:p>
        </p:txBody>
      </p:sp>
      <p:cxnSp>
        <p:nvCxnSpPr>
          <p:cNvPr id="76" name="直接箭头连接符 75"/>
          <p:cNvCxnSpPr/>
          <p:nvPr/>
        </p:nvCxnSpPr>
        <p:spPr>
          <a:xfrm>
            <a:off x="1913806" y="520633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2576736" y="4973166"/>
            <a:ext cx="12531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DC/DC </a:t>
            </a:r>
            <a:endParaRPr lang="en-US" altLang="zh-CN" sz="1200" dirty="0" smtClean="0"/>
          </a:p>
          <a:p>
            <a:pPr algn="ctr"/>
            <a:r>
              <a:rPr lang="en-US" altLang="zh-CN" sz="1200" dirty="0" smtClean="0"/>
              <a:t>SY6280AAC</a:t>
            </a:r>
            <a:endParaRPr lang="en-US" altLang="zh-CN" sz="1200" dirty="0" smtClean="0"/>
          </a:p>
        </p:txBody>
      </p:sp>
      <p:cxnSp>
        <p:nvCxnSpPr>
          <p:cNvPr id="79" name="直接箭头连接符 78"/>
          <p:cNvCxnSpPr/>
          <p:nvPr/>
        </p:nvCxnSpPr>
        <p:spPr>
          <a:xfrm>
            <a:off x="1898551" y="4397102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>
            <a:off x="4344169" y="3762747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/>
          <p:nvPr/>
        </p:nvCxnSpPr>
        <p:spPr>
          <a:xfrm>
            <a:off x="4343028" y="3758555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4972050" y="355205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LDO</a:t>
            </a:r>
          </a:p>
          <a:p>
            <a:pPr algn="ctr"/>
            <a:r>
              <a:rPr lang="en-US" altLang="zh-CN" sz="1200" dirty="0" smtClean="0"/>
              <a:t>TT8112-18</a:t>
            </a:r>
            <a:endParaRPr lang="zh-CN" altLang="en-US" sz="1200" dirty="0"/>
          </a:p>
        </p:txBody>
      </p:sp>
      <p:cxnSp>
        <p:nvCxnSpPr>
          <p:cNvPr id="85" name="直接箭头连接符 84"/>
          <p:cNvCxnSpPr/>
          <p:nvPr/>
        </p:nvCxnSpPr>
        <p:spPr>
          <a:xfrm>
            <a:off x="5013573" y="3021335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矩形 85"/>
          <p:cNvSpPr/>
          <p:nvPr/>
        </p:nvSpPr>
        <p:spPr>
          <a:xfrm>
            <a:off x="5445620" y="2805311"/>
            <a:ext cx="9985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DAC</a:t>
            </a:r>
          </a:p>
          <a:p>
            <a:pPr algn="ctr"/>
            <a:r>
              <a:rPr lang="en-US" altLang="zh-CN" sz="1200" dirty="0" smtClean="0"/>
              <a:t>SDA7123</a:t>
            </a:r>
          </a:p>
        </p:txBody>
      </p:sp>
      <p:cxnSp>
        <p:nvCxnSpPr>
          <p:cNvPr id="87" name="直接箭头连接符 86"/>
          <p:cNvCxnSpPr/>
          <p:nvPr/>
        </p:nvCxnSpPr>
        <p:spPr>
          <a:xfrm>
            <a:off x="6453734" y="303086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矩形 87"/>
          <p:cNvSpPr/>
          <p:nvPr/>
        </p:nvSpPr>
        <p:spPr>
          <a:xfrm>
            <a:off x="6885781" y="2814836"/>
            <a:ext cx="9985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VGA</a:t>
            </a:r>
          </a:p>
        </p:txBody>
      </p:sp>
      <p:cxnSp>
        <p:nvCxnSpPr>
          <p:cNvPr id="89" name="直接箭头连接符 88"/>
          <p:cNvCxnSpPr/>
          <p:nvPr/>
        </p:nvCxnSpPr>
        <p:spPr>
          <a:xfrm>
            <a:off x="4343028" y="4406627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4972050" y="420012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LDO</a:t>
            </a:r>
          </a:p>
          <a:p>
            <a:pPr algn="ctr"/>
            <a:r>
              <a:rPr lang="en-US" altLang="zh-CN" sz="1200" dirty="0" smtClean="0"/>
              <a:t>TT8112-12</a:t>
            </a:r>
            <a:endParaRPr lang="zh-CN" altLang="en-US" sz="1200" dirty="0"/>
          </a:p>
        </p:txBody>
      </p:sp>
      <p:cxnSp>
        <p:nvCxnSpPr>
          <p:cNvPr id="91" name="直接箭头连接符 90"/>
          <p:cNvCxnSpPr/>
          <p:nvPr/>
        </p:nvCxnSpPr>
        <p:spPr>
          <a:xfrm>
            <a:off x="4343028" y="5054699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4972050" y="484820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LDO</a:t>
            </a:r>
          </a:p>
          <a:p>
            <a:pPr algn="ctr"/>
            <a:r>
              <a:rPr lang="en-US" altLang="zh-CN" sz="1200" dirty="0" smtClean="0"/>
              <a:t>TT8142</a:t>
            </a:r>
            <a:endParaRPr lang="zh-CN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41</Words>
  <Application>Microsoft Office PowerPoint</Application>
  <PresentationFormat>全屏显示(4:3)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RK3288 4k播放器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室內分機-Dnake</dc:title>
  <dc:creator>havid.huang</dc:creator>
  <cp:lastModifiedBy>havid.huang</cp:lastModifiedBy>
  <cp:revision>35</cp:revision>
  <dcterms:created xsi:type="dcterms:W3CDTF">2014-07-03T01:21:16Z</dcterms:created>
  <dcterms:modified xsi:type="dcterms:W3CDTF">2017-11-13T09:53:52Z</dcterms:modified>
</cp:coreProperties>
</file>