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92" r:id="rId4"/>
    <p:sldId id="293" r:id="rId5"/>
    <p:sldId id="294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69" autoAdjust="0"/>
  </p:normalViewPr>
  <p:slideViewPr>
    <p:cSldViewPr snapToGrid="0">
      <p:cViewPr varScale="1">
        <p:scale>
          <a:sx n="64" d="100"/>
          <a:sy n="64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8553-1FF4-4CAD-8C64-4528B6D2B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47B61-28DE-4668-8F8E-3E7DCB8CF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D6D3F-577A-4D73-B3F1-7FB09C5CF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975E-C792-4E36-BE00-E3A00179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8A944-324D-48F7-AC8D-DC6F052B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1B7-0BAF-4259-8BC5-21E7636C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D3479-D3D9-447E-8B69-1FB158280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3943-7856-44AB-8632-4FC4E41DD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E4FCD-CF3E-4288-8621-C3D60E68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135B7-0D2B-4CD0-95A2-56EE61F3A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6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633F7-C83A-49C0-B600-76DD99E43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A90AD-933C-478C-9DF9-40195CAE8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7D414-BD18-4DBF-9D42-F363896D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71E4-F755-466B-8E00-3C4D81849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EF20B-84A9-4302-A8BB-84F36BFBF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6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B977-D931-4AB5-9910-11B14270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3D2CD-50C6-47A6-90D1-0996A4A9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74254-0187-4026-96CB-FBC200184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8D496-2AA2-4732-BBBD-DA8291B7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49560-2094-417C-8935-0EDE80F4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1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4FE7-9944-4A70-BDAD-9AB3DD9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926DA-F2AA-4584-B0C6-D1E7AEBB0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FEAE4-9413-44CC-99C6-113AF400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9C36B-BDA5-4903-B561-A06D603E2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8D472-E419-4A8B-92DD-BF959D0B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BD1B-DA1D-4915-9261-3C300074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F6F36-4379-4F76-BB1D-E5040B2A8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9D45E-0650-4BD5-AA3E-EE5384366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4CA7A-AAA4-428D-B05F-696FCBCC7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83D90-1B16-48AF-9812-0ACDB9BB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E3D46-D441-49A9-B72E-217A36FF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6982-9917-4429-A366-EA102CFE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4BCBC-6339-42AF-9FA1-F4DEF5CE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ECFC5-AE3A-4D6F-9EF1-BFAE41367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48E027-17BC-4557-A227-6E82422FD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418F03-1407-42D3-AE37-16F1730F7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E8FBE-175D-454E-9117-4210ADB5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46AF13-DF2D-4CD5-9889-689C7DF4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2E2E0D-4310-4976-8794-4592BF2F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1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E0E2-C90D-4E18-8413-34D1441F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D821F-35C4-49CD-850B-99BC7A0F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19130-EEB5-47D9-8461-697130A48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8225A-AD93-4C51-8737-3B482BE80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0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8CE9A-4C66-42FC-BF68-634B22501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8609D-5BBA-48E8-950E-DA29DE55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F9F9F-8EB0-4273-936B-DC2B9DD8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C0BF-50E4-4637-A004-43BF43EA1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C37EC-02C9-4AD9-B0E6-DC9FE2333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24A5A-0CD2-4E3B-AE76-992F68083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529E3-F2A3-4CEE-892D-C53395C9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57228-5782-4E3A-80DE-08440269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23560-B8E3-4780-B2C1-396B7F4E2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9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4484-2529-4C6A-8265-1B9AB9FC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308D37-6E90-41FA-AD0E-5003392EF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70A51-36A7-49CA-9CED-98579BCD5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90AB3-CF71-48C4-94D2-3329A6A2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DCF0C-E2B0-4981-8576-7C3E1E47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35C24-2FB3-4E91-BD80-38504A807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2550AC-FE05-4A08-A5CF-6AE59C8A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7F801-C2FF-453E-AA2A-D4486CF5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D48D2-C2BE-4DA4-B047-AFA67BC39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5B50F-1180-499D-B038-E74DCC91B9F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65FBD-F522-4913-BE46-4575E8C22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00F9C-C338-4EDF-9A0D-EFC772FDD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1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C363E-0AA9-4FCD-9796-3A5F4283D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336258" cy="2479675"/>
          </a:xfrm>
        </p:spPr>
        <p:txBody>
          <a:bodyPr>
            <a:normAutofit/>
          </a:bodyPr>
          <a:lstStyle/>
          <a:p>
            <a:r>
              <a:rPr lang="en-US" sz="4800" dirty="0"/>
              <a:t>TUSB8020 Schematic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7A84B-DFFE-4623-BDC9-C339024543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33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TUSB8020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838200" y="1810088"/>
            <a:ext cx="783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 remove R274 on </a:t>
            </a:r>
            <a:r>
              <a:rPr lang="en-US" dirty="0" err="1"/>
              <a:t>GRSTz</a:t>
            </a:r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F9B1DD-63EB-45DE-A561-F277A5E0B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9735" y="2179420"/>
            <a:ext cx="2942857" cy="39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4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TUSB8020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1156854" y="1870846"/>
            <a:ext cx="783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 remove R147  on </a:t>
            </a:r>
            <a:r>
              <a:rPr lang="en-US" dirty="0" err="1"/>
              <a:t>SMBUSz</a:t>
            </a:r>
            <a:r>
              <a:rPr lang="en-US" dirty="0"/>
              <a:t> if you don’t plan to change configuration with SMBUS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BBA7A4-0155-45AE-8DFA-08D55CF01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561" y="3222178"/>
            <a:ext cx="5485714" cy="2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5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TUSB8020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1156854" y="1870846"/>
            <a:ext cx="783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 to it’s full name on pin 35/36 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40D927-B5DB-479E-A603-C2A106044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657653"/>
            <a:ext cx="3809524" cy="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7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TUSB8020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1315952" y="1871147"/>
            <a:ext cx="783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TUSb8020B, 1 is active low for PWRCTL_POL, if you pullup, means active low for PWRCTL  ,but TPS2561 is EN high to enable the switch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C06F2F-3554-4C95-9205-17A6969A4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878" y="3533814"/>
            <a:ext cx="4209524" cy="8761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7ADB29-A8B4-4ACF-89F1-4788BB104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333" y="5157364"/>
            <a:ext cx="6133333" cy="8857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D36686-3B69-47F6-A6C1-348464CF8A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024031"/>
            <a:ext cx="2209524" cy="21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TUSB8020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1315952" y="1871147"/>
            <a:ext cx="783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PWRCTL_BATEN is pulled up, it mean battery charging is enabled, is this what you want?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BA0593-7287-4876-948F-5DA094EFF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160307"/>
            <a:ext cx="3104762" cy="3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6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7547</TotalTime>
  <Words>95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TUSB8020 Schematic review</vt:lpstr>
      <vt:lpstr>TUSB8020 review</vt:lpstr>
      <vt:lpstr>TUSB8020 review</vt:lpstr>
      <vt:lpstr>TUSB8020 review</vt:lpstr>
      <vt:lpstr>TUSB8020 review</vt:lpstr>
      <vt:lpstr>TUSB8020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Brian</dc:creator>
  <cp:lastModifiedBy>Zhou, Brian</cp:lastModifiedBy>
  <cp:revision>53</cp:revision>
  <dcterms:created xsi:type="dcterms:W3CDTF">2023-10-20T02:40:56Z</dcterms:created>
  <dcterms:modified xsi:type="dcterms:W3CDTF">2024-01-17T14:34:23Z</dcterms:modified>
</cp:coreProperties>
</file>