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5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E4A87-F3D8-43A9-888F-12131CD0A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04C8DA-0468-4FED-9497-539D872E3C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15F6B-0EF2-4339-B314-78C9032AC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94401-60A3-4D5E-8CC3-F3CF079A563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5695A-B241-491F-91D5-8AC0528D3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99175-70B3-4B9C-AF4F-C7A34C8F4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90FF-805A-4899-B1D4-01DF929F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84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1F7DE-82C9-4870-BA93-6985E9233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4D4CE1-16D4-4DCB-BFDE-85E3521F8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F8B15-25D3-4D7D-AF1B-CE89D9151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94401-60A3-4D5E-8CC3-F3CF079A563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542A1-00B3-4219-B260-227B0BF96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6D995-9B1C-4800-9C92-098BCBAB4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90FF-805A-4899-B1D4-01DF929F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77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4A37BC-EC51-4F1F-AB76-6ABCF6951A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424296-662A-4D0A-81EC-FBC619233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DB02D-9165-489A-8033-40AA11788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94401-60A3-4D5E-8CC3-F3CF079A563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D5F7B9-8410-4B07-A6DD-E417217FC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0F172-EBB8-4CEB-BD34-8EB8E07A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90FF-805A-4899-B1D4-01DF929F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51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B098F-5BF5-45C5-B8B8-E8A4F6165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5742A-008C-4EF3-BAEB-48A937BF7D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8AED8-4DE0-400D-9444-C467EBF7D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94401-60A3-4D5E-8CC3-F3CF079A563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1F6D68-D43E-4AB4-B527-0A7609608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BA2A4-21F9-4B72-8488-01CDE77B4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90FF-805A-4899-B1D4-01DF929F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435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4630B-4825-4865-B3ED-2EB99F34D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03CAA-E7BA-4261-B43C-895D2DEB08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0E628-4816-4AA4-937C-4F80CE7F7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94401-60A3-4D5E-8CC3-F3CF079A563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F417D-85D7-4E0A-86A6-D896732A0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25215-5273-48F4-BAB7-741C4731E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90FF-805A-4899-B1D4-01DF929F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495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093FF-904A-49CE-86B0-0F9CDB6F5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B0D34-7D04-4FF7-A16B-7226FB35F1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F02505-5B50-47A7-A347-043A469F8E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B559D0-6D63-4BD9-A013-05F5F97F8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94401-60A3-4D5E-8CC3-F3CF079A563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3EBFC-E320-43C5-90D5-A36476C4A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88EAF2-F1B1-416E-8FA0-D9600671F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90FF-805A-4899-B1D4-01DF929F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C52E5-BC51-498A-95F7-0B82CD665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26748-DC9E-410F-BCDF-1E504DB18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4085BD-7EE9-4248-BD1E-763AE11CC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993E65-2F3F-4A68-8373-FA4754A5DE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847480-EE12-4CE5-B761-5460891E99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F40519-D648-48CA-A765-59C9CE936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94401-60A3-4D5E-8CC3-F3CF079A563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6DC692-840B-4C4F-9002-1944AA101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564204-6FFB-4C25-98C3-65755870C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90FF-805A-4899-B1D4-01DF929F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647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F3D58-E981-433A-849A-50874C241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C9631E-198A-4FAC-AD7F-0BDE9A2BE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94401-60A3-4D5E-8CC3-F3CF079A563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75F1FB-4EB3-451B-BD02-2284754C4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5C7022-8E74-4298-81B0-75A5C1546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90FF-805A-4899-B1D4-01DF929F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754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94E841-42F9-482E-B087-B753B115A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94401-60A3-4D5E-8CC3-F3CF079A563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858FDB-2EBC-4B38-B920-E1464BA7C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49D35D-6C18-4B25-B046-C476B1772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90FF-805A-4899-B1D4-01DF929F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98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0D8D1-A30D-4BC9-863B-47A8DA6C0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3C72B-5F2D-4BA9-AB90-C059867D7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D9E306-BBA1-4668-AF63-8E6697F1F8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E1B6D-E488-4C7A-B7AF-ABAD52CEF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94401-60A3-4D5E-8CC3-F3CF079A563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90B17B-E7F8-4276-833D-A268BE607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89A375-E058-4242-AD7E-E63FB03C4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90FF-805A-4899-B1D4-01DF929F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33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A552C-BEF9-4C0D-B14A-03311FE5A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9E88E4-802C-490A-AF5F-DFFCED56DF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CFC90-27EA-4CD5-B60F-7B942C3A19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8FE7B4-C0A0-46CC-9A6B-477315516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94401-60A3-4D5E-8CC3-F3CF079A563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357488-09A9-4FEA-9DB5-9968474AB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B44A81-9C71-4A83-B7AB-F04B82AFA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E90FF-805A-4899-B1D4-01DF929F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647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FACFD0-7D6E-40FF-8C20-34CBAA59E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95433E-2351-4017-A997-83B4AE9DA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3D0C3-B48F-448D-9BFF-73E0CBA12E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94401-60A3-4D5E-8CC3-F3CF079A563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718DA-9CE9-4876-BE45-38E42F7109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7A9F8-7EAF-4831-A03A-FCE2F0CB45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E90FF-805A-4899-B1D4-01DF929F4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222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829B1F6-7941-4401-9D01-82C36A419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861" y="456502"/>
            <a:ext cx="7487695" cy="171473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974EF2B-5CB9-4125-B0AD-4520A85E36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7977" y="2866985"/>
            <a:ext cx="3943900" cy="2638793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0E5881A-B1DC-4AF5-9A3F-79BB7FCA8051}"/>
              </a:ext>
            </a:extLst>
          </p:cNvPr>
          <p:cNvCxnSpPr/>
          <p:nvPr/>
        </p:nvCxnSpPr>
        <p:spPr>
          <a:xfrm>
            <a:off x="6008226" y="5399559"/>
            <a:ext cx="233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862C171-D27C-491A-9806-FC823A5EFF74}"/>
              </a:ext>
            </a:extLst>
          </p:cNvPr>
          <p:cNvCxnSpPr/>
          <p:nvPr/>
        </p:nvCxnSpPr>
        <p:spPr>
          <a:xfrm>
            <a:off x="7915564" y="4341091"/>
            <a:ext cx="0" cy="406400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0AB1D55-EFD6-4EA3-8661-FA4AFBA5A0CD}"/>
              </a:ext>
            </a:extLst>
          </p:cNvPr>
          <p:cNvCxnSpPr/>
          <p:nvPr/>
        </p:nvCxnSpPr>
        <p:spPr>
          <a:xfrm>
            <a:off x="7920182" y="4993159"/>
            <a:ext cx="0" cy="406400"/>
          </a:xfrm>
          <a:prstGeom prst="line">
            <a:avLst/>
          </a:prstGeom>
          <a:ln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B9CF54E3-0111-4430-9F83-737906F76261}"/>
              </a:ext>
            </a:extLst>
          </p:cNvPr>
          <p:cNvSpPr txBox="1"/>
          <p:nvPr/>
        </p:nvSpPr>
        <p:spPr>
          <a:xfrm>
            <a:off x="7470719" y="4716159"/>
            <a:ext cx="9929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rgbClr val="FF0000"/>
                </a:solidFill>
              </a:rPr>
              <a:t>Vout_amp</a:t>
            </a:r>
            <a:r>
              <a:rPr lang="en-US" sz="1200" b="1" dirty="0">
                <a:solidFill>
                  <a:srgbClr val="FF0000"/>
                </a:solidFill>
              </a:rPr>
              <a:t>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CD16B10-BE45-4608-8391-0B604E821D1E}"/>
              </a:ext>
            </a:extLst>
          </p:cNvPr>
          <p:cNvCxnSpPr/>
          <p:nvPr/>
        </p:nvCxnSpPr>
        <p:spPr>
          <a:xfrm>
            <a:off x="5835677" y="4341091"/>
            <a:ext cx="233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4342D7E-F006-465D-8D4B-F48299D0238E}"/>
              </a:ext>
            </a:extLst>
          </p:cNvPr>
          <p:cNvCxnSpPr>
            <a:cxnSpLocks/>
          </p:cNvCxnSpPr>
          <p:nvPr/>
        </p:nvCxnSpPr>
        <p:spPr>
          <a:xfrm>
            <a:off x="2457450" y="2966421"/>
            <a:ext cx="161118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34B5820-A789-443E-85E5-F66D107075A0}"/>
              </a:ext>
            </a:extLst>
          </p:cNvPr>
          <p:cNvCxnSpPr>
            <a:cxnSpLocks/>
          </p:cNvCxnSpPr>
          <p:nvPr/>
        </p:nvCxnSpPr>
        <p:spPr>
          <a:xfrm>
            <a:off x="2457450" y="4037589"/>
            <a:ext cx="1562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D8043C-5261-4D1B-8F8E-C1ED71FE7EBD}"/>
              </a:ext>
            </a:extLst>
          </p:cNvPr>
          <p:cNvCxnSpPr/>
          <p:nvPr/>
        </p:nvCxnSpPr>
        <p:spPr>
          <a:xfrm>
            <a:off x="2872874" y="2966421"/>
            <a:ext cx="0" cy="406400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D3C56BD-832D-428F-A135-DB659A847733}"/>
              </a:ext>
            </a:extLst>
          </p:cNvPr>
          <p:cNvCxnSpPr/>
          <p:nvPr/>
        </p:nvCxnSpPr>
        <p:spPr>
          <a:xfrm>
            <a:off x="2872874" y="3631189"/>
            <a:ext cx="0" cy="406400"/>
          </a:xfrm>
          <a:prstGeom prst="line">
            <a:avLst/>
          </a:prstGeom>
          <a:ln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C921C204-1426-4878-9F6A-3E916DA46E55}"/>
              </a:ext>
            </a:extLst>
          </p:cNvPr>
          <p:cNvSpPr txBox="1"/>
          <p:nvPr/>
        </p:nvSpPr>
        <p:spPr>
          <a:xfrm>
            <a:off x="2428029" y="3303389"/>
            <a:ext cx="9929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>
                <a:solidFill>
                  <a:srgbClr val="FF0000"/>
                </a:solidFill>
              </a:rPr>
              <a:t>Vin_amp</a:t>
            </a:r>
            <a:r>
              <a:rPr lang="en-US" sz="1200" b="1" dirty="0">
                <a:solidFill>
                  <a:srgbClr val="FF0000"/>
                </a:solidFill>
              </a:rPr>
              <a:t>.</a:t>
            </a:r>
          </a:p>
        </p:txBody>
      </p:sp>
      <p:cxnSp>
        <p:nvCxnSpPr>
          <p:cNvPr id="21" name="Connector: Curved 20">
            <a:extLst>
              <a:ext uri="{FF2B5EF4-FFF2-40B4-BE49-F238E27FC236}">
                <a16:creationId xmlns:a16="http://schemas.microsoft.com/office/drawing/2014/main" id="{6FA4D24A-03CD-4391-ABC2-F4C64D052998}"/>
              </a:ext>
            </a:extLst>
          </p:cNvPr>
          <p:cNvCxnSpPr>
            <a:cxnSpLocks/>
            <a:stCxn id="17" idx="1"/>
          </p:cNvCxnSpPr>
          <p:nvPr/>
        </p:nvCxnSpPr>
        <p:spPr>
          <a:xfrm rot="10800000">
            <a:off x="2123145" y="1219201"/>
            <a:ext cx="304884" cy="2222688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Curved 22">
            <a:extLst>
              <a:ext uri="{FF2B5EF4-FFF2-40B4-BE49-F238E27FC236}">
                <a16:creationId xmlns:a16="http://schemas.microsoft.com/office/drawing/2014/main" id="{8C677A95-94EA-43AE-8D77-D4C6AC12B33F}"/>
              </a:ext>
            </a:extLst>
          </p:cNvPr>
          <p:cNvCxnSpPr>
            <a:cxnSpLocks/>
            <a:stCxn id="12" idx="0"/>
          </p:cNvCxnSpPr>
          <p:nvPr/>
        </p:nvCxnSpPr>
        <p:spPr>
          <a:xfrm rot="5400000" flipH="1" flipV="1">
            <a:off x="6493733" y="2692642"/>
            <a:ext cx="3496959" cy="550077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A2FD2D04-5E8E-46E4-A5BF-BD0ED40A1A01}"/>
              </a:ext>
            </a:extLst>
          </p:cNvPr>
          <p:cNvSpPr txBox="1"/>
          <p:nvPr/>
        </p:nvSpPr>
        <p:spPr>
          <a:xfrm>
            <a:off x="1714500" y="5685980"/>
            <a:ext cx="70373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Can SN65DP141 support </a:t>
            </a:r>
            <a:r>
              <a:rPr lang="en-US" sz="1400" b="1" dirty="0" err="1">
                <a:solidFill>
                  <a:srgbClr val="FF0000"/>
                </a:solidFill>
              </a:rPr>
              <a:t>Vout_amp</a:t>
            </a:r>
            <a:r>
              <a:rPr lang="en-US" sz="1400" b="1" dirty="0">
                <a:solidFill>
                  <a:srgbClr val="FF0000"/>
                </a:solidFill>
              </a:rPr>
              <a:t>.=</a:t>
            </a:r>
            <a:r>
              <a:rPr lang="en-US" sz="1400" b="1" dirty="0" err="1">
                <a:solidFill>
                  <a:srgbClr val="FF0000"/>
                </a:solidFill>
              </a:rPr>
              <a:t>Vin_amp</a:t>
            </a:r>
            <a:r>
              <a:rPr lang="en-US" sz="1400" b="1" dirty="0">
                <a:solidFill>
                  <a:srgbClr val="FF0000"/>
                </a:solidFill>
              </a:rPr>
              <a:t>*Gain (Gain&gt;1)?</a:t>
            </a:r>
          </a:p>
          <a:p>
            <a:r>
              <a:rPr lang="en-US" sz="1400" b="1" dirty="0" err="1"/>
              <a:t>Vin_amp</a:t>
            </a:r>
            <a:r>
              <a:rPr lang="en-US" sz="1400" b="1" dirty="0"/>
              <a:t>. : input signal amplitude across  input pins (INX_P-INX_N)</a:t>
            </a:r>
          </a:p>
          <a:p>
            <a:r>
              <a:rPr lang="en-US" sz="1400" b="1" dirty="0" err="1"/>
              <a:t>Vout_amp</a:t>
            </a:r>
            <a:r>
              <a:rPr lang="en-US" sz="1400" b="1" dirty="0"/>
              <a:t>: output signal amplitude across output pins(OUTX_P-OUTX_N)</a:t>
            </a:r>
          </a:p>
        </p:txBody>
      </p:sp>
    </p:spTree>
    <p:extLst>
      <p:ext uri="{BB962C8B-B14F-4D97-AF65-F5344CB8AC3E}">
        <p14:creationId xmlns:p14="http://schemas.microsoft.com/office/powerpoint/2010/main" val="4194022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60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Zhang, Ken</dc:creator>
  <cp:lastModifiedBy>Zhang, Ken</cp:lastModifiedBy>
  <cp:revision>7</cp:revision>
  <dcterms:created xsi:type="dcterms:W3CDTF">2024-09-18T01:24:45Z</dcterms:created>
  <dcterms:modified xsi:type="dcterms:W3CDTF">2024-09-18T03:10:09Z</dcterms:modified>
</cp:coreProperties>
</file>