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90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1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89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21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86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31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56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17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70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2646B-5539-436A-B1FB-AE2E4C528B0B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C05E8-FF20-4F6B-A3F8-B434A6B52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6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四角形吹き出し 154"/>
          <p:cNvSpPr/>
          <p:nvPr/>
        </p:nvSpPr>
        <p:spPr>
          <a:xfrm>
            <a:off x="9431394" y="5526323"/>
            <a:ext cx="1940676" cy="695347"/>
          </a:xfrm>
          <a:prstGeom prst="wedgeRectCallout">
            <a:avLst>
              <a:gd name="adj1" fmla="val 26231"/>
              <a:gd name="adj2" fmla="val -2858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Measurement point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2576" y="-15920"/>
            <a:ext cx="5859807" cy="524576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Connection between PC(host),</a:t>
            </a:r>
            <a:r>
              <a:rPr lang="en-US" altLang="ja-JP" sz="2000" dirty="0" smtClean="0"/>
              <a:t>502B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and EZ USB(device)</a:t>
            </a:r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109914" y="809447"/>
            <a:ext cx="1047750" cy="4541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PC</a:t>
            </a:r>
          </a:p>
          <a:p>
            <a:pPr algn="ctr"/>
            <a:r>
              <a:rPr kumimoji="1" lang="en-US" altLang="ja-JP" dirty="0" smtClean="0"/>
              <a:t>(host)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836768" y="1810353"/>
            <a:ext cx="2152650" cy="2177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502B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0977178" y="793172"/>
            <a:ext cx="1047750" cy="4552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EZ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USB</a:t>
            </a:r>
          </a:p>
          <a:p>
            <a:pPr algn="ctr"/>
            <a:r>
              <a:rPr lang="en-US" altLang="ja-JP" dirty="0" smtClean="0"/>
              <a:t>(device)</a:t>
            </a:r>
            <a:endParaRPr kumimoji="1"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6989418" y="2000696"/>
            <a:ext cx="3975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989418" y="2283150"/>
            <a:ext cx="3975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988219" y="3445200"/>
            <a:ext cx="39768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7001506" y="3846351"/>
            <a:ext cx="3975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157664" y="2015676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157663" y="2292663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157664" y="3458115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157663" y="3846447"/>
            <a:ext cx="3679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184096" y="2635637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GND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75642" y="2800417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GND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925393" y="825743"/>
            <a:ext cx="177235" cy="452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9880144" y="800196"/>
            <a:ext cx="201312" cy="4552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8617632" y="800196"/>
            <a:ext cx="201312" cy="4547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sp>
        <p:nvSpPr>
          <p:cNvPr id="31" name="正方形/長方形 30"/>
          <p:cNvSpPr/>
          <p:nvPr/>
        </p:nvSpPr>
        <p:spPr>
          <a:xfrm>
            <a:off x="1972171" y="861895"/>
            <a:ext cx="219867" cy="4509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/>
              <a:t>connector</a:t>
            </a:r>
            <a:endParaRPr kumimoji="1" lang="ja-JP" altLang="en-US" sz="1600" b="1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1157664" y="4549628"/>
            <a:ext cx="9807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1157664" y="4736738"/>
            <a:ext cx="9807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8551844" y="464775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USB3.0 CABLE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44578" y="5425456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USB2.0 </a:t>
            </a:r>
            <a:r>
              <a:rPr lang="en-US" altLang="ja-JP" dirty="0" smtClean="0"/>
              <a:t>CABLE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35458" y="4245635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DM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140813" y="4743519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DP</a:t>
            </a:r>
            <a:endParaRPr kumimoji="1" lang="ja-JP" altLang="en-US" dirty="0"/>
          </a:p>
        </p:txBody>
      </p:sp>
      <p:cxnSp>
        <p:nvCxnSpPr>
          <p:cNvPr id="52" name="直線コネクタ 51"/>
          <p:cNvCxnSpPr/>
          <p:nvPr/>
        </p:nvCxnSpPr>
        <p:spPr>
          <a:xfrm>
            <a:off x="5913093" y="1415131"/>
            <a:ext cx="50640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3469306" y="888749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VBUS</a:t>
            </a:r>
            <a:endParaRPr kumimoji="1" lang="ja-JP" altLang="en-US" dirty="0"/>
          </a:p>
        </p:txBody>
      </p:sp>
      <p:grpSp>
        <p:nvGrpSpPr>
          <p:cNvPr id="64" name="グループ化 63"/>
          <p:cNvGrpSpPr/>
          <p:nvPr/>
        </p:nvGrpSpPr>
        <p:grpSpPr>
          <a:xfrm>
            <a:off x="3586769" y="3233052"/>
            <a:ext cx="1334530" cy="432001"/>
            <a:chOff x="3861523" y="5696465"/>
            <a:chExt cx="1896726" cy="530324"/>
          </a:xfrm>
        </p:grpSpPr>
        <p:sp>
          <p:nvSpPr>
            <p:cNvPr id="62" name="正方形/長方形 61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6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57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60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58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65" name="グループ化 64"/>
          <p:cNvGrpSpPr/>
          <p:nvPr/>
        </p:nvGrpSpPr>
        <p:grpSpPr>
          <a:xfrm>
            <a:off x="3099989" y="3622831"/>
            <a:ext cx="1334530" cy="432001"/>
            <a:chOff x="3861523" y="5696465"/>
            <a:chExt cx="1896726" cy="530324"/>
          </a:xfrm>
        </p:grpSpPr>
        <p:sp>
          <p:nvSpPr>
            <p:cNvPr id="66" name="正方形/長方形 65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7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68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71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69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73" name="グループ化 72"/>
          <p:cNvGrpSpPr/>
          <p:nvPr/>
        </p:nvGrpSpPr>
        <p:grpSpPr>
          <a:xfrm>
            <a:off x="6758366" y="1779355"/>
            <a:ext cx="1334530" cy="432001"/>
            <a:chOff x="3861523" y="5696465"/>
            <a:chExt cx="1896726" cy="530324"/>
          </a:xfrm>
        </p:grpSpPr>
        <p:sp>
          <p:nvSpPr>
            <p:cNvPr id="74" name="正方形/長方形 73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5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76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79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77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8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81" name="グループ化 80"/>
          <p:cNvGrpSpPr/>
          <p:nvPr/>
        </p:nvGrpSpPr>
        <p:grpSpPr>
          <a:xfrm>
            <a:off x="7271014" y="2067149"/>
            <a:ext cx="1334530" cy="432001"/>
            <a:chOff x="3861523" y="5696465"/>
            <a:chExt cx="1896726" cy="530324"/>
          </a:xfrm>
        </p:grpSpPr>
        <p:sp>
          <p:nvSpPr>
            <p:cNvPr id="82" name="正方形/長方形 81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3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84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87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8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85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89" name="グループ化 88"/>
          <p:cNvGrpSpPr/>
          <p:nvPr/>
        </p:nvGrpSpPr>
        <p:grpSpPr>
          <a:xfrm>
            <a:off x="686586" y="1791215"/>
            <a:ext cx="1334530" cy="432001"/>
            <a:chOff x="3861523" y="5696465"/>
            <a:chExt cx="1896726" cy="530324"/>
          </a:xfrm>
        </p:grpSpPr>
        <p:sp>
          <p:nvSpPr>
            <p:cNvPr id="90" name="正方形/長方形 89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1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92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95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96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93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97" name="グループ化 96"/>
          <p:cNvGrpSpPr/>
          <p:nvPr/>
        </p:nvGrpSpPr>
        <p:grpSpPr>
          <a:xfrm>
            <a:off x="1013823" y="2080677"/>
            <a:ext cx="1334530" cy="432001"/>
            <a:chOff x="3861523" y="5696465"/>
            <a:chExt cx="1896726" cy="530324"/>
          </a:xfrm>
        </p:grpSpPr>
        <p:sp>
          <p:nvSpPr>
            <p:cNvPr id="98" name="正方形/長方形 97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9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100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103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04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01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05" name="グループ化 104"/>
          <p:cNvGrpSpPr/>
          <p:nvPr/>
        </p:nvGrpSpPr>
        <p:grpSpPr>
          <a:xfrm>
            <a:off x="9601302" y="3220555"/>
            <a:ext cx="1334530" cy="432001"/>
            <a:chOff x="3861523" y="5696465"/>
            <a:chExt cx="1896726" cy="530324"/>
          </a:xfrm>
        </p:grpSpPr>
        <p:sp>
          <p:nvSpPr>
            <p:cNvPr id="106" name="正方形/長方形 105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7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108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111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2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09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13" name="グループ化 112"/>
          <p:cNvGrpSpPr/>
          <p:nvPr/>
        </p:nvGrpSpPr>
        <p:grpSpPr>
          <a:xfrm>
            <a:off x="9889710" y="3619151"/>
            <a:ext cx="1334530" cy="432001"/>
            <a:chOff x="3861523" y="5696465"/>
            <a:chExt cx="1896726" cy="530324"/>
          </a:xfrm>
        </p:grpSpPr>
        <p:sp>
          <p:nvSpPr>
            <p:cNvPr id="114" name="正方形/長方形 113"/>
            <p:cNvSpPr/>
            <p:nvPr/>
          </p:nvSpPr>
          <p:spPr>
            <a:xfrm>
              <a:off x="4819814" y="5827272"/>
              <a:ext cx="147920" cy="287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5" name="グループ化 728"/>
            <p:cNvGrpSpPr>
              <a:grpSpLocks/>
            </p:cNvGrpSpPr>
            <p:nvPr/>
          </p:nvGrpSpPr>
          <p:grpSpPr bwMode="auto">
            <a:xfrm rot="5400000">
              <a:off x="4544724" y="5013264"/>
              <a:ext cx="530324" cy="1896726"/>
              <a:chOff x="3600274" y="1615358"/>
              <a:chExt cx="175492" cy="595620"/>
            </a:xfrm>
          </p:grpSpPr>
          <p:grpSp>
            <p:nvGrpSpPr>
              <p:cNvPr id="116" name="グループ化 729"/>
              <p:cNvGrpSpPr>
                <a:grpSpLocks/>
              </p:cNvGrpSpPr>
              <p:nvPr/>
            </p:nvGrpSpPr>
            <p:grpSpPr bwMode="auto">
              <a:xfrm>
                <a:off x="3600274" y="1862560"/>
                <a:ext cx="175492" cy="48662"/>
                <a:chOff x="3600274" y="1862560"/>
                <a:chExt cx="175492" cy="48662"/>
              </a:xfrm>
            </p:grpSpPr>
            <p:sp>
              <p:nvSpPr>
                <p:cNvPr id="119" name="Line 99"/>
                <p:cNvSpPr>
                  <a:spLocks noChangeShapeType="1"/>
                </p:cNvSpPr>
                <p:nvPr/>
              </p:nvSpPr>
              <p:spPr bwMode="auto">
                <a:xfrm>
                  <a:off x="3600274" y="1911222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0" name="Line 100"/>
                <p:cNvSpPr>
                  <a:spLocks noChangeShapeType="1"/>
                </p:cNvSpPr>
                <p:nvPr/>
              </p:nvSpPr>
              <p:spPr bwMode="auto">
                <a:xfrm>
                  <a:off x="3600274" y="1862560"/>
                  <a:ext cx="175492" cy="0"/>
                </a:xfrm>
                <a:prstGeom prst="line">
                  <a:avLst/>
                </a:prstGeom>
                <a:noFill/>
                <a:ln w="63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17" name="Line 101"/>
              <p:cNvSpPr>
                <a:spLocks noChangeShapeType="1"/>
              </p:cNvSpPr>
              <p:nvPr/>
            </p:nvSpPr>
            <p:spPr bwMode="auto">
              <a:xfrm flipV="1">
                <a:off x="3690039" y="1911222"/>
                <a:ext cx="0" cy="299756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102"/>
              <p:cNvSpPr>
                <a:spLocks noChangeShapeType="1"/>
              </p:cNvSpPr>
              <p:nvPr/>
            </p:nvSpPr>
            <p:spPr bwMode="auto">
              <a:xfrm flipV="1">
                <a:off x="3690039" y="1615358"/>
                <a:ext cx="0" cy="247201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cxnSp>
        <p:nvCxnSpPr>
          <p:cNvPr id="122" name="直線コネクタ 121"/>
          <p:cNvCxnSpPr>
            <a:endCxn id="7" idx="0"/>
          </p:cNvCxnSpPr>
          <p:nvPr/>
        </p:nvCxnSpPr>
        <p:spPr>
          <a:xfrm>
            <a:off x="5913093" y="1422991"/>
            <a:ext cx="0" cy="387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四角形吹き出し 122"/>
          <p:cNvSpPr/>
          <p:nvPr/>
        </p:nvSpPr>
        <p:spPr>
          <a:xfrm>
            <a:off x="4731991" y="383926"/>
            <a:ext cx="2216155" cy="850887"/>
          </a:xfrm>
          <a:prstGeom prst="wedgeRectCallout">
            <a:avLst>
              <a:gd name="adj1" fmla="val 16641"/>
              <a:gd name="adj2" fmla="val 721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Redriver</a:t>
            </a:r>
            <a:r>
              <a:rPr kumimoji="1" lang="en-US" altLang="ja-JP" dirty="0" smtClean="0">
                <a:solidFill>
                  <a:schemeClr val="tx1"/>
                </a:solidFill>
              </a:rPr>
              <a:t> is used for self powered and same as EZ USB.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706478" y="5807577"/>
            <a:ext cx="2743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If it was connected directly,</a:t>
            </a:r>
            <a:endParaRPr lang="en-US" altLang="ja-JP" dirty="0"/>
          </a:p>
          <a:p>
            <a:r>
              <a:rPr lang="en-US" altLang="ja-JP" dirty="0" smtClean="0"/>
              <a:t>USB2.0</a:t>
            </a:r>
            <a:r>
              <a:rPr lang="en-US" altLang="ja-JP" dirty="0" smtClean="0"/>
              <a:t> was not identified.</a:t>
            </a:r>
            <a:endParaRPr lang="en-US" altLang="ja-JP" dirty="0" smtClean="0"/>
          </a:p>
        </p:txBody>
      </p:sp>
      <p:sp>
        <p:nvSpPr>
          <p:cNvPr id="130" name="四角形吹き出し 129"/>
          <p:cNvSpPr/>
          <p:nvPr/>
        </p:nvSpPr>
        <p:spPr>
          <a:xfrm>
            <a:off x="5768771" y="4950779"/>
            <a:ext cx="2586493" cy="1742929"/>
          </a:xfrm>
          <a:prstGeom prst="wedgeRectCallout">
            <a:avLst>
              <a:gd name="adj1" fmla="val 145733"/>
              <a:gd name="adj2" fmla="val -1095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Although PC was not connected to USB3.0,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it was </a:t>
            </a:r>
            <a:r>
              <a:rPr lang="en-US" altLang="ja-JP" dirty="0" smtClean="0">
                <a:solidFill>
                  <a:schemeClr val="tx1"/>
                </a:solidFill>
              </a:rPr>
              <a:t>established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Rx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termination at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Device Rx side.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please see next page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373068" y="1304925"/>
            <a:ext cx="185647" cy="238944"/>
            <a:chOff x="2373068" y="1304925"/>
            <a:chExt cx="185647" cy="238944"/>
          </a:xfrm>
        </p:grpSpPr>
        <p:cxnSp>
          <p:nvCxnSpPr>
            <p:cNvPr id="3" name="直線コネクタ 2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グループ化 131"/>
          <p:cNvGrpSpPr/>
          <p:nvPr/>
        </p:nvGrpSpPr>
        <p:grpSpPr>
          <a:xfrm>
            <a:off x="2414510" y="1877086"/>
            <a:ext cx="185647" cy="238944"/>
            <a:chOff x="2373068" y="1304925"/>
            <a:chExt cx="185647" cy="238944"/>
          </a:xfrm>
        </p:grpSpPr>
        <p:cxnSp>
          <p:nvCxnSpPr>
            <p:cNvPr id="133" name="直線コネクタ 132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グループ化 134"/>
          <p:cNvGrpSpPr/>
          <p:nvPr/>
        </p:nvGrpSpPr>
        <p:grpSpPr>
          <a:xfrm>
            <a:off x="2418730" y="2253465"/>
            <a:ext cx="185647" cy="238944"/>
            <a:chOff x="2373068" y="1304925"/>
            <a:chExt cx="185647" cy="238944"/>
          </a:xfrm>
        </p:grpSpPr>
        <p:cxnSp>
          <p:nvCxnSpPr>
            <p:cNvPr id="136" name="直線コネクタ 135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グループ化 137"/>
          <p:cNvGrpSpPr/>
          <p:nvPr/>
        </p:nvGrpSpPr>
        <p:grpSpPr>
          <a:xfrm>
            <a:off x="2421806" y="3331729"/>
            <a:ext cx="185647" cy="238944"/>
            <a:chOff x="2373068" y="1304925"/>
            <a:chExt cx="185647" cy="238944"/>
          </a:xfrm>
        </p:grpSpPr>
        <p:cxnSp>
          <p:nvCxnSpPr>
            <p:cNvPr id="139" name="直線コネクタ 138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グループ化 140"/>
          <p:cNvGrpSpPr/>
          <p:nvPr/>
        </p:nvGrpSpPr>
        <p:grpSpPr>
          <a:xfrm>
            <a:off x="2423358" y="3725466"/>
            <a:ext cx="185647" cy="238944"/>
            <a:chOff x="2373068" y="1304925"/>
            <a:chExt cx="185647" cy="238944"/>
          </a:xfrm>
        </p:grpSpPr>
        <p:cxnSp>
          <p:nvCxnSpPr>
            <p:cNvPr id="142" name="直線コネクタ 141"/>
            <p:cNvCxnSpPr/>
            <p:nvPr/>
          </p:nvCxnSpPr>
          <p:spPr>
            <a:xfrm>
              <a:off x="2373068" y="1304925"/>
              <a:ext cx="181426" cy="223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/>
            <p:nvPr/>
          </p:nvCxnSpPr>
          <p:spPr>
            <a:xfrm rot="10800000">
              <a:off x="2377289" y="1320611"/>
              <a:ext cx="181426" cy="223258"/>
            </a:xfrm>
            <a:prstGeom prst="line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テキスト ボックス 143"/>
          <p:cNvSpPr txBox="1"/>
          <p:nvPr/>
        </p:nvSpPr>
        <p:spPr>
          <a:xfrm>
            <a:off x="7076074" y="1487839"/>
            <a:ext cx="1298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Tx1+</a:t>
            </a:r>
            <a:endParaRPr kumimoji="1" lang="ja-JP" altLang="en-US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063148" y="3117049"/>
            <a:ext cx="1321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Rx2+</a:t>
            </a:r>
            <a:endParaRPr kumimoji="1" lang="ja-JP" altLang="en-US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7076074" y="2467111"/>
            <a:ext cx="1253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Tx1-</a:t>
            </a:r>
            <a:endParaRPr kumimoji="1" lang="ja-JP" altLang="en-US" dirty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7065420" y="3849745"/>
            <a:ext cx="127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Rx2-</a:t>
            </a:r>
            <a:endParaRPr kumimoji="1" lang="ja-JP" altLang="en-US" dirty="0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3600665" y="1678650"/>
            <a:ext cx="1124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Rx1+</a:t>
            </a:r>
            <a:endParaRPr kumimoji="1" lang="ja-JP" altLang="en-US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580542" y="2913159"/>
            <a:ext cx="1101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Tx2+</a:t>
            </a:r>
            <a:endParaRPr kumimoji="1" lang="ja-JP" altLang="en-US" dirty="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3612142" y="2353271"/>
            <a:ext cx="107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Rx1-</a:t>
            </a:r>
            <a:endParaRPr kumimoji="1" lang="ja-JP" altLang="en-US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3580542" y="3993862"/>
            <a:ext cx="1056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Tx2-</a:t>
            </a:r>
            <a:endParaRPr kumimoji="1" lang="ja-JP" altLang="en-US" dirty="0"/>
          </a:p>
        </p:txBody>
      </p:sp>
      <p:cxnSp>
        <p:nvCxnSpPr>
          <p:cNvPr id="152" name="直線コネクタ 151"/>
          <p:cNvCxnSpPr/>
          <p:nvPr/>
        </p:nvCxnSpPr>
        <p:spPr>
          <a:xfrm>
            <a:off x="10523193" y="1027769"/>
            <a:ext cx="0" cy="387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10437794" y="911929"/>
            <a:ext cx="180074" cy="1811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3" name="直線コネクタ 152"/>
          <p:cNvCxnSpPr/>
          <p:nvPr/>
        </p:nvCxnSpPr>
        <p:spPr>
          <a:xfrm flipH="1">
            <a:off x="10317081" y="1022485"/>
            <a:ext cx="391315" cy="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テキスト ボックス 153"/>
          <p:cNvSpPr txBox="1"/>
          <p:nvPr/>
        </p:nvSpPr>
        <p:spPr>
          <a:xfrm>
            <a:off x="10231510" y="54515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3.3V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18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925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Waveform of </a:t>
            </a:r>
            <a:r>
              <a:rPr lang="en-US" altLang="ja-JP" dirty="0"/>
              <a:t>Device </a:t>
            </a:r>
            <a:r>
              <a:rPr lang="en-US" altLang="ja-JP" dirty="0" smtClean="0"/>
              <a:t>Rx pin at powering up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780" y="1101030"/>
            <a:ext cx="4006956" cy="2880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043" y="1101030"/>
            <a:ext cx="4006957" cy="2880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3" y="1101030"/>
            <a:ext cx="4006957" cy="28800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508945" y="4183018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100ns/div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37994" y="4183018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100us/div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99257" y="4183018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100ms/div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57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112</Words>
  <Application>Microsoft Office PowerPoint</Application>
  <PresentationFormat>ワイド画面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Connection between PC(host),502B and EZ USB(device)</vt:lpstr>
      <vt:lpstr>Waveform of Device Rx pin at powering up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FUJIELE</dc:creator>
  <cp:lastModifiedBy>FUJIELE</cp:lastModifiedBy>
  <cp:revision>42</cp:revision>
  <dcterms:created xsi:type="dcterms:W3CDTF">2015-11-06T07:27:08Z</dcterms:created>
  <dcterms:modified xsi:type="dcterms:W3CDTF">2015-11-10T11:01:14Z</dcterms:modified>
</cp:coreProperties>
</file>