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3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11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3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4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5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24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77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3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00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4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1E81-B272-42A3-9C5B-243B1875A935}" type="datetimeFigureOut">
              <a:rPr lang="zh-TW" altLang="en-US" smtClean="0"/>
              <a:t>2022/2/8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BF8F-F321-4A5C-B59D-C81FE70AA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332656"/>
            <a:ext cx="8109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CH1 intact, CH2 drift</a:t>
            </a:r>
          </a:p>
          <a:p>
            <a:r>
              <a:rPr lang="zh-TW" altLang="en-US" dirty="0"/>
              <a:t>       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/>
              <a:t>The two sides of TX/RX are not locked, the TX will not drop the message if </a:t>
            </a:r>
          </a:p>
          <a:p>
            <a:r>
              <a:rPr lang="zh-TW" altLang="en-US" dirty="0"/>
              <a:t>              </a:t>
            </a:r>
            <a:r>
              <a:rPr lang="en-US" altLang="zh-TW" dirty="0"/>
              <a:t>there is transmission, and the RX will drop the message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25"/>
            <a:ext cx="4972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2415879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FF00"/>
                </a:solidFill>
              </a:rPr>
              <a:t>CH1</a:t>
            </a:r>
            <a:r>
              <a:rPr lang="zh-TW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</a:rPr>
              <a:t>@925</a:t>
            </a:r>
            <a:r>
              <a:rPr lang="zh-TW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</a:rPr>
              <a:t>PCLK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8934" y="3395709"/>
            <a:ext cx="428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B0F0"/>
                </a:solidFill>
              </a:rPr>
              <a:t>CH2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000" b="1" dirty="0">
                <a:solidFill>
                  <a:srgbClr val="00B0F0"/>
                </a:solidFill>
              </a:rPr>
              <a:t>@926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000" b="1" dirty="0">
                <a:solidFill>
                  <a:srgbClr val="00B0F0"/>
                </a:solidFill>
              </a:rPr>
              <a:t>PCLK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000" b="1" dirty="0">
                <a:solidFill>
                  <a:srgbClr val="00B0F0"/>
                </a:solidFill>
              </a:rPr>
              <a:t>Drifting and flickering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3384903" y="4775649"/>
            <a:ext cx="936104" cy="0"/>
          </a:xfrm>
          <a:prstGeom prst="straightConnector1">
            <a:avLst/>
          </a:prstGeom>
          <a:ln w="5715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4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332656"/>
            <a:ext cx="39960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2. Check RX</a:t>
            </a:r>
            <a:r>
              <a:rPr lang="zh-TW" altLang="en-US" dirty="0"/>
              <a:t> </a:t>
            </a:r>
            <a:r>
              <a:rPr lang="en-US" altLang="zh-TW" dirty="0"/>
              <a:t>LOCK@926</a:t>
            </a:r>
          </a:p>
          <a:p>
            <a:r>
              <a:rPr lang="zh-TW" altLang="en-US" dirty="0">
                <a:sym typeface="Wingdings" panose="05000000000000000000" pitchFamily="2" charset="2"/>
              </a:rPr>
              <a:t>   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input 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          </a:t>
            </a:r>
            <a:r>
              <a:rPr lang="en-US" altLang="zh-TW" dirty="0">
                <a:sym typeface="Wingdings" panose="05000000000000000000" pitchFamily="2" charset="2"/>
              </a:rPr>
              <a:t>PDB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V(1), OEN V(1), OSS_SEL V(1)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     output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          </a:t>
            </a:r>
            <a:r>
              <a:rPr lang="en-US" altLang="zh-TW" dirty="0">
                <a:sym typeface="Wingdings" panose="05000000000000000000" pitchFamily="2" charset="2"/>
              </a:rPr>
              <a:t>PASS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V(1), LOCK/PCLKAs shown on 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           the right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22" y="188640"/>
            <a:ext cx="3875162" cy="30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317611" y="764704"/>
            <a:ext cx="196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FF00"/>
                </a:solidFill>
              </a:rPr>
              <a:t>CH1</a:t>
            </a:r>
            <a:r>
              <a:rPr lang="zh-TW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</a:rPr>
              <a:t>@926</a:t>
            </a:r>
            <a:r>
              <a:rPr lang="zh-TW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</a:rPr>
              <a:t>LOCK</a:t>
            </a:r>
            <a:r>
              <a:rPr lang="zh-TW" alt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17611" y="158873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B0F0"/>
                </a:solidFill>
              </a:rPr>
              <a:t>CH2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000" b="1" dirty="0">
                <a:solidFill>
                  <a:srgbClr val="00B0F0"/>
                </a:solidFill>
              </a:rPr>
              <a:t>@926</a:t>
            </a:r>
            <a:r>
              <a:rPr lang="zh-TW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zh-TW" sz="2000" b="1" dirty="0">
                <a:solidFill>
                  <a:srgbClr val="00B0F0"/>
                </a:solidFill>
              </a:rPr>
              <a:t>PCLK</a:t>
            </a:r>
            <a:r>
              <a:rPr lang="zh-TW" altLang="en-US" sz="2000" b="1" dirty="0">
                <a:solidFill>
                  <a:srgbClr val="00B0F0"/>
                </a:solidFill>
              </a:rPr>
              <a:t>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6" y="3429000"/>
            <a:ext cx="78864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flipV="1">
            <a:off x="6152711" y="1952711"/>
            <a:ext cx="252028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6557139" y="1950348"/>
            <a:ext cx="252028" cy="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404739" y="1588730"/>
            <a:ext cx="1441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tDDLT</a:t>
            </a:r>
            <a:r>
              <a:rPr lang="en-US" altLang="zh-TW" sz="2000" b="1" dirty="0">
                <a:solidFill>
                  <a:srgbClr val="FF0000"/>
                </a:solidFill>
              </a:rPr>
              <a:t>=44us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6991846" cy="186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298173" cy="47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332656"/>
            <a:ext cx="6804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2. The time of </a:t>
            </a:r>
            <a:r>
              <a:rPr lang="en-US" altLang="zh-TW" dirty="0" err="1"/>
              <a:t>tDDLT</a:t>
            </a:r>
            <a:r>
              <a:rPr lang="en-US" altLang="zh-TW" dirty="0"/>
              <a:t> that PCLK needs to stabilize before checking LOCK</a:t>
            </a:r>
          </a:p>
          <a:p>
            <a:r>
              <a:rPr lang="zh-TW" altLang="en-US" dirty="0">
                <a:sym typeface="Wingdings" panose="05000000000000000000" pitchFamily="2" charset="2"/>
              </a:rPr>
              <a:t>    </a:t>
            </a:r>
            <a:r>
              <a:rPr lang="en-US" altLang="zh-TW" dirty="0">
                <a:sym typeface="Wingdings" panose="05000000000000000000" pitchFamily="2" charset="2"/>
              </a:rPr>
              <a:t>The oscilloscope measures about 44us, which meet the SPEC.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691680" y="3984904"/>
            <a:ext cx="3096344" cy="1044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572000" y="2976792"/>
            <a:ext cx="0" cy="6844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7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1617"/>
            <a:ext cx="8016823" cy="34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5985744"/>
            <a:ext cx="36004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323953" cy="32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63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36285" y="154543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0.96V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1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台灣_電五部 蔡佩容 Anita.tsai</dc:creator>
  <cp:lastModifiedBy>Cheng, Kygo</cp:lastModifiedBy>
  <cp:revision>10</cp:revision>
  <dcterms:created xsi:type="dcterms:W3CDTF">2022-02-07T07:50:19Z</dcterms:created>
  <dcterms:modified xsi:type="dcterms:W3CDTF">2022-02-08T09:17:40Z</dcterms:modified>
</cp:coreProperties>
</file>