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65EC-7BB6-4940-A010-88EC4402D351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E756-EB00-41EB-8E20-143107E97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749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65EC-7BB6-4940-A010-88EC4402D351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E756-EB00-41EB-8E20-143107E97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00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65EC-7BB6-4940-A010-88EC4402D351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E756-EB00-41EB-8E20-143107E97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52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65EC-7BB6-4940-A010-88EC4402D351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E756-EB00-41EB-8E20-143107E97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5637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65EC-7BB6-4940-A010-88EC4402D351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E756-EB00-41EB-8E20-143107E97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684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65EC-7BB6-4940-A010-88EC4402D351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E756-EB00-41EB-8E20-143107E97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069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65EC-7BB6-4940-A010-88EC4402D351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E756-EB00-41EB-8E20-143107E97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719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65EC-7BB6-4940-A010-88EC4402D351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E756-EB00-41EB-8E20-143107E97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426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65EC-7BB6-4940-A010-88EC4402D351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E756-EB00-41EB-8E20-143107E97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622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65EC-7BB6-4940-A010-88EC4402D351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E756-EB00-41EB-8E20-143107E97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58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C65EC-7BB6-4940-A010-88EC4402D351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E756-EB00-41EB-8E20-143107E97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003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C65EC-7BB6-4940-A010-88EC4402D351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AE756-EB00-41EB-8E20-143107E977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959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examination of TUSB9261 recognition error 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3298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64497"/>
          </a:xfrm>
        </p:spPr>
        <p:txBody>
          <a:bodyPr>
            <a:normAutofit/>
          </a:bodyPr>
          <a:lstStyle/>
          <a:p>
            <a:r>
              <a:rPr lang="en-US" altLang="ja-JP" sz="3200" b="1" dirty="0"/>
              <a:t>Using TUSB9261DEMO power supply</a:t>
            </a:r>
            <a:endParaRPr kumimoji="1" lang="ja-JP" altLang="en-US" sz="3200" b="1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90" y="1795669"/>
            <a:ext cx="6920756" cy="5056390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7105336" y="4351220"/>
            <a:ext cx="43869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By using power supply of TUSB9261DEMO in parallel,</a:t>
            </a:r>
            <a:r>
              <a:rPr lang="ja-JP" altLang="en-US" dirty="0"/>
              <a:t> </a:t>
            </a:r>
            <a:endParaRPr lang="en-US" altLang="ja-JP" dirty="0"/>
          </a:p>
          <a:p>
            <a:r>
              <a:rPr lang="en-US" altLang="ja-JP" dirty="0"/>
              <a:t>Both are not cause a problem, recognition is OK. 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65065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14400"/>
          </a:xfrm>
        </p:spPr>
        <p:txBody>
          <a:bodyPr>
            <a:noAutofit/>
          </a:bodyPr>
          <a:lstStyle/>
          <a:p>
            <a:r>
              <a:rPr lang="en-US" altLang="ja-JP" sz="3200" b="1" dirty="0"/>
              <a:t>Power up sequence and waveform </a:t>
            </a:r>
            <a:br>
              <a:rPr lang="en-US" altLang="ja-JP" sz="3200" b="1" dirty="0"/>
            </a:br>
            <a:r>
              <a:rPr lang="en-US" altLang="ja-JP" sz="3200" b="1" dirty="0"/>
              <a:t>by using TUSB9261 Demo Board</a:t>
            </a:r>
            <a:endParaRPr kumimoji="1" lang="ja-JP" altLang="en-US" sz="3200" b="1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7726" y="1075671"/>
            <a:ext cx="7908063" cy="4351338"/>
          </a:xfrm>
          <a:prstGeom prst="rect">
            <a:avLst/>
          </a:prstGeom>
        </p:spPr>
      </p:pic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759348"/>
              </p:ext>
            </p:extLst>
          </p:nvPr>
        </p:nvGraphicFramePr>
        <p:xfrm>
          <a:off x="3408513" y="5427009"/>
          <a:ext cx="4206491" cy="1319133"/>
        </p:xfrm>
        <a:graphic>
          <a:graphicData uri="http://schemas.openxmlformats.org/drawingml/2006/table">
            <a:tbl>
              <a:tblPr/>
              <a:tblGrid>
                <a:gridCol w="2344601">
                  <a:extLst>
                    <a:ext uri="{9D8B030D-6E8A-4147-A177-3AD203B41FA5}">
                      <a16:colId xmlns:a16="http://schemas.microsoft.com/office/drawing/2014/main" val="1823425459"/>
                    </a:ext>
                  </a:extLst>
                </a:gridCol>
                <a:gridCol w="930945">
                  <a:extLst>
                    <a:ext uri="{9D8B030D-6E8A-4147-A177-3AD203B41FA5}">
                      <a16:colId xmlns:a16="http://schemas.microsoft.com/office/drawing/2014/main" val="4147384053"/>
                    </a:ext>
                  </a:extLst>
                </a:gridCol>
                <a:gridCol w="930945">
                  <a:extLst>
                    <a:ext uri="{9D8B030D-6E8A-4147-A177-3AD203B41FA5}">
                      <a16:colId xmlns:a16="http://schemas.microsoft.com/office/drawing/2014/main" val="1246644390"/>
                    </a:ext>
                  </a:extLst>
                </a:gridCol>
              </a:tblGrid>
              <a:tr h="43971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9745221"/>
                  </a:ext>
                </a:extLst>
              </a:tr>
              <a:tr h="4397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customer board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OK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O</a:t>
                      </a:r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668015"/>
                  </a:ext>
                </a:extLst>
              </a:tr>
              <a:tr h="4397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TUSB9261 Demo Board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OK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OK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3110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7183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64498"/>
          </a:xfrm>
        </p:spPr>
        <p:txBody>
          <a:bodyPr/>
          <a:lstStyle/>
          <a:p>
            <a:r>
              <a:rPr lang="en-US" altLang="ja-JP" dirty="0"/>
              <a:t>The test of customer’s board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553" y="2133600"/>
            <a:ext cx="6515566" cy="4724400"/>
          </a:xfrm>
          <a:prstGeom prst="rect">
            <a:avLst/>
          </a:prstGeom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43131" y="794479"/>
            <a:ext cx="10515600" cy="1034321"/>
          </a:xfrm>
        </p:spPr>
        <p:txBody>
          <a:bodyPr/>
          <a:lstStyle/>
          <a:p>
            <a:r>
              <a:rPr lang="en-US" altLang="ja-JP" dirty="0"/>
              <a:t>By using customer’s power supply in parallel, both board caused a error.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380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199" y="1"/>
            <a:ext cx="10515600" cy="944380"/>
          </a:xfrm>
        </p:spPr>
        <p:txBody>
          <a:bodyPr>
            <a:noAutofit/>
          </a:bodyPr>
          <a:lstStyle/>
          <a:p>
            <a:r>
              <a:rPr lang="en-US" altLang="ja-JP" sz="3200" b="1" dirty="0"/>
              <a:t>Power up sequence and waveform </a:t>
            </a:r>
            <a:br>
              <a:rPr lang="en-US" altLang="ja-JP" sz="3200" b="1" dirty="0"/>
            </a:br>
            <a:r>
              <a:rPr lang="en-US" altLang="ja-JP" sz="3200" b="1" dirty="0"/>
              <a:t>by using power supply of customer’s board.</a:t>
            </a:r>
            <a:endParaRPr kumimoji="1" lang="ja-JP" altLang="en-US" sz="3200" b="1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53695" y="944381"/>
            <a:ext cx="7884605" cy="4351338"/>
          </a:xfrm>
          <a:prstGeom prst="rect">
            <a:avLst/>
          </a:prstGeom>
        </p:spPr>
      </p:pic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789673"/>
              </p:ext>
            </p:extLst>
          </p:nvPr>
        </p:nvGraphicFramePr>
        <p:xfrm>
          <a:off x="3992751" y="5295719"/>
          <a:ext cx="4206491" cy="1319133"/>
        </p:xfrm>
        <a:graphic>
          <a:graphicData uri="http://schemas.openxmlformats.org/drawingml/2006/table">
            <a:tbl>
              <a:tblPr/>
              <a:tblGrid>
                <a:gridCol w="2344601">
                  <a:extLst>
                    <a:ext uri="{9D8B030D-6E8A-4147-A177-3AD203B41FA5}">
                      <a16:colId xmlns:a16="http://schemas.microsoft.com/office/drawing/2014/main" val="1823425459"/>
                    </a:ext>
                  </a:extLst>
                </a:gridCol>
                <a:gridCol w="930945">
                  <a:extLst>
                    <a:ext uri="{9D8B030D-6E8A-4147-A177-3AD203B41FA5}">
                      <a16:colId xmlns:a16="http://schemas.microsoft.com/office/drawing/2014/main" val="4147384053"/>
                    </a:ext>
                  </a:extLst>
                </a:gridCol>
                <a:gridCol w="930945">
                  <a:extLst>
                    <a:ext uri="{9D8B030D-6E8A-4147-A177-3AD203B41FA5}">
                      <a16:colId xmlns:a16="http://schemas.microsoft.com/office/drawing/2014/main" val="1246644390"/>
                    </a:ext>
                  </a:extLst>
                </a:gridCol>
              </a:tblGrid>
              <a:tr h="43971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9745221"/>
                  </a:ext>
                </a:extLst>
              </a:tr>
              <a:tr h="4397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customer board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ERROR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ERROR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668015"/>
                  </a:ext>
                </a:extLst>
              </a:tr>
              <a:tr h="4397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TUSB9261 Demo Board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ERROR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---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3110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5281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By using customer’s power supply and changed 3.3V power up sequence.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He made 3.3V of the customer’s board power up timing faster, simultaneous with 1.1V.</a:t>
            </a:r>
          </a:p>
          <a:p>
            <a:r>
              <a:rPr lang="en-US" altLang="ja-JP" dirty="0"/>
              <a:t>In result, recognition error happened at 25MHz and </a:t>
            </a:r>
          </a:p>
          <a:p>
            <a:r>
              <a:rPr lang="en-US" altLang="ja-JP" dirty="0"/>
              <a:t>No error happened at40MHz.</a:t>
            </a:r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36547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8974" y="6429"/>
            <a:ext cx="10974049" cy="1325563"/>
          </a:xfrm>
        </p:spPr>
        <p:txBody>
          <a:bodyPr>
            <a:normAutofit/>
          </a:bodyPr>
          <a:lstStyle/>
          <a:p>
            <a:r>
              <a:rPr lang="en-US" altLang="ja-JP" sz="3200" b="1" dirty="0"/>
              <a:t>Power up sequence and waveform </a:t>
            </a:r>
            <a:br>
              <a:rPr lang="en-US" altLang="ja-JP" sz="3200" b="1" dirty="0"/>
            </a:br>
            <a:r>
              <a:rPr lang="en-US" altLang="ja-JP" sz="3200" b="1" dirty="0"/>
              <a:t>by using customer’s board and changed 3.3V power up timing.</a:t>
            </a:r>
            <a:endParaRPr kumimoji="1" lang="ja-JP" altLang="en-US" sz="3200" b="1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7001" y="1325563"/>
            <a:ext cx="7737998" cy="4351338"/>
          </a:xfrm>
          <a:prstGeom prst="rect">
            <a:avLst/>
          </a:prstGeom>
        </p:spPr>
      </p:pic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087403"/>
              </p:ext>
            </p:extLst>
          </p:nvPr>
        </p:nvGraphicFramePr>
        <p:xfrm>
          <a:off x="3992754" y="5792792"/>
          <a:ext cx="4206491" cy="879422"/>
        </p:xfrm>
        <a:graphic>
          <a:graphicData uri="http://schemas.openxmlformats.org/drawingml/2006/table">
            <a:tbl>
              <a:tblPr/>
              <a:tblGrid>
                <a:gridCol w="2344601">
                  <a:extLst>
                    <a:ext uri="{9D8B030D-6E8A-4147-A177-3AD203B41FA5}">
                      <a16:colId xmlns:a16="http://schemas.microsoft.com/office/drawing/2014/main" val="1823425459"/>
                    </a:ext>
                  </a:extLst>
                </a:gridCol>
                <a:gridCol w="930945">
                  <a:extLst>
                    <a:ext uri="{9D8B030D-6E8A-4147-A177-3AD203B41FA5}">
                      <a16:colId xmlns:a16="http://schemas.microsoft.com/office/drawing/2014/main" val="4147384053"/>
                    </a:ext>
                  </a:extLst>
                </a:gridCol>
                <a:gridCol w="930945">
                  <a:extLst>
                    <a:ext uri="{9D8B030D-6E8A-4147-A177-3AD203B41FA5}">
                      <a16:colId xmlns:a16="http://schemas.microsoft.com/office/drawing/2014/main" val="1246644390"/>
                    </a:ext>
                  </a:extLst>
                </a:gridCol>
              </a:tblGrid>
              <a:tr h="43971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9745221"/>
                  </a:ext>
                </a:extLst>
              </a:tr>
              <a:tr h="4397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customer board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ERROR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O</a:t>
                      </a:r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668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1770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133</Words>
  <Application>Microsoft Office PowerPoint</Application>
  <PresentationFormat>ワイド画面</PresentationFormat>
  <Paragraphs>37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メイリオ</vt:lpstr>
      <vt:lpstr>游ゴシック</vt:lpstr>
      <vt:lpstr>游ゴシック Light</vt:lpstr>
      <vt:lpstr>Arial</vt:lpstr>
      <vt:lpstr>Office テーマ</vt:lpstr>
      <vt:lpstr>examination of TUSB9261 recognition error  </vt:lpstr>
      <vt:lpstr>Using TUSB9261DEMO power supply</vt:lpstr>
      <vt:lpstr>Power up sequence and waveform  by using TUSB9261 Demo Board</vt:lpstr>
      <vt:lpstr>The test of customer’s board</vt:lpstr>
      <vt:lpstr>Power up sequence and waveform  by using power supply of customer’s board.</vt:lpstr>
      <vt:lpstr>By using customer’s power supply and changed 3.3V power up sequence.</vt:lpstr>
      <vt:lpstr>Power up sequence and waveform  by using customer’s board and changed 3.3V power up timing.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Shinichi Inoue</dc:creator>
  <cp:lastModifiedBy>Shinichi Inoue</cp:lastModifiedBy>
  <cp:revision>8</cp:revision>
  <dcterms:created xsi:type="dcterms:W3CDTF">2017-08-22T01:20:04Z</dcterms:created>
  <dcterms:modified xsi:type="dcterms:W3CDTF">2017-08-23T01:33:23Z</dcterms:modified>
</cp:coreProperties>
</file>