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0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8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5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1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9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49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5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6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9B7A2-8365-4892-BBD5-9F9553CA68B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F48CA-4142-4103-99C3-7333387FF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2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049000" y="6430868"/>
            <a:ext cx="533399" cy="232147"/>
          </a:xfrm>
        </p:spPr>
        <p:txBody>
          <a:bodyPr/>
          <a:lstStyle/>
          <a:p>
            <a:fld id="{B016F8AB-BCEA-4347-8BA6-BE776009BC89}" type="slidenum">
              <a:rPr lang="en-US" smtClean="0"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990600" y="838200"/>
            <a:ext cx="1371600" cy="2133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Expander1</a:t>
            </a:r>
          </a:p>
        </p:txBody>
      </p:sp>
      <p:sp>
        <p:nvSpPr>
          <p:cNvPr id="6" name="Rectangle 5"/>
          <p:cNvSpPr/>
          <p:nvPr/>
        </p:nvSpPr>
        <p:spPr bwMode="ltGray">
          <a:xfrm>
            <a:off x="990600" y="3657600"/>
            <a:ext cx="1371600" cy="2133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Expander2</a:t>
            </a:r>
          </a:p>
        </p:txBody>
      </p:sp>
      <p:sp>
        <p:nvSpPr>
          <p:cNvPr id="7" name="Rectangle 6"/>
          <p:cNvSpPr/>
          <p:nvPr/>
        </p:nvSpPr>
        <p:spPr bwMode="ltGray">
          <a:xfrm>
            <a:off x="5410200" y="1752600"/>
            <a:ext cx="1143000" cy="76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U26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41482" y="1981200"/>
            <a:ext cx="349718" cy="533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78341" y="1981200"/>
            <a:ext cx="349718" cy="533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ltGray">
          <a:xfrm>
            <a:off x="5410200" y="4876800"/>
            <a:ext cx="1143000" cy="76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U27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41482" y="5105400"/>
            <a:ext cx="349718" cy="533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8341" y="5105400"/>
            <a:ext cx="349718" cy="533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ltGray">
          <a:xfrm>
            <a:off x="8915400" y="1143000"/>
            <a:ext cx="1447800" cy="47244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Middle-plane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62200" y="2209800"/>
            <a:ext cx="2895600" cy="0"/>
          </a:xfrm>
          <a:prstGeom prst="straightConnector1">
            <a:avLst/>
          </a:prstGeom>
          <a:ln w="1905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362200" y="5181600"/>
            <a:ext cx="2895600" cy="0"/>
          </a:xfrm>
          <a:prstGeom prst="straightConnector1">
            <a:avLst/>
          </a:prstGeom>
          <a:ln w="1905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48339" y="2115152"/>
            <a:ext cx="349718" cy="533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369194" y="4923322"/>
            <a:ext cx="349718" cy="533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Slave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553200" y="2060608"/>
            <a:ext cx="2895600" cy="0"/>
          </a:xfrm>
          <a:prstGeom prst="straightConnector1">
            <a:avLst/>
          </a:prstGeom>
          <a:ln w="1905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3200" y="5218095"/>
            <a:ext cx="2895600" cy="0"/>
          </a:xfrm>
          <a:prstGeom prst="straightConnector1">
            <a:avLst/>
          </a:prstGeom>
          <a:ln w="1905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9448800" y="2060608"/>
            <a:ext cx="0" cy="3157487"/>
          </a:xfrm>
          <a:prstGeom prst="straightConnector1">
            <a:avLst/>
          </a:prstGeom>
          <a:ln w="1905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278" y="533400"/>
            <a:ext cx="2038746" cy="161664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3479" y="376791"/>
            <a:ext cx="2301641" cy="162747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6100" y="3644766"/>
            <a:ext cx="2256398" cy="153803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0844" y="3644766"/>
            <a:ext cx="2224087" cy="150534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567940" y="5516468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Slave expander2 receive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slave address</a:t>
            </a:r>
          </a:p>
          <a:p>
            <a:pPr>
              <a:lnSpc>
                <a:spcPct val="90000"/>
              </a:lnSpc>
            </a:pP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 smtClean="0">
                <a:solidFill>
                  <a:srgbClr val="FF0000"/>
                </a:solidFill>
              </a:rPr>
              <a:t>send ACK </a:t>
            </a:r>
            <a:r>
              <a:rPr lang="en-US" dirty="0" smtClean="0"/>
              <a:t>to U27 port-A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606100" y="5531919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U27 port-B should direct output slave ACK signal,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but </a:t>
            </a:r>
            <a:r>
              <a:rPr lang="en-US" dirty="0" smtClean="0"/>
              <a:t>U27 port-B send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out the </a:t>
            </a:r>
            <a:r>
              <a:rPr lang="en-US" dirty="0" smtClean="0">
                <a:solidFill>
                  <a:srgbClr val="FF0000"/>
                </a:solidFill>
              </a:rPr>
              <a:t>NACK, what happen in U27?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052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Lo, Howard</dc:creator>
  <cp:lastModifiedBy>Lo, Howard</cp:lastModifiedBy>
  <cp:revision>2</cp:revision>
  <dcterms:created xsi:type="dcterms:W3CDTF">2018-10-31T08:21:43Z</dcterms:created>
  <dcterms:modified xsi:type="dcterms:W3CDTF">2018-10-31T08:24:23Z</dcterms:modified>
</cp:coreProperties>
</file>