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2019/6/27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I2C host in </a:t>
            </a:r>
            <a:r>
              <a:rPr lang="en-US" altLang="zh-TW" dirty="0" err="1"/>
              <a:t>S</a:t>
            </a:r>
            <a:r>
              <a:rPr lang="en-US" altLang="zh-TW" dirty="0" err="1" smtClean="0"/>
              <a:t>erializer</a:t>
            </a:r>
            <a:r>
              <a:rPr lang="en-US" altLang="zh-TW" dirty="0" smtClean="0"/>
              <a:t> side</a:t>
            </a:r>
            <a:br>
              <a:rPr lang="en-US" altLang="zh-TW" dirty="0" smtClean="0"/>
            </a:br>
            <a:r>
              <a:rPr lang="en-US" altLang="zh-TW" dirty="0" smtClean="0"/>
              <a:t>SDA Vol over spec waveform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650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065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I2C host in De-</a:t>
            </a:r>
            <a:r>
              <a:rPr lang="en-US" altLang="zh-TW" dirty="0" err="1" smtClean="0"/>
              <a:t>serializer</a:t>
            </a:r>
            <a:r>
              <a:rPr lang="en-US" altLang="zh-TW" dirty="0" smtClean="0"/>
              <a:t> side</a:t>
            </a:r>
            <a:br>
              <a:rPr lang="en-US" altLang="zh-TW" dirty="0" smtClean="0"/>
            </a:br>
            <a:r>
              <a:rPr lang="en-US" altLang="zh-TW" dirty="0" smtClean="0"/>
              <a:t>SDA Vol meet spec waveform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50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65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如螢幕大小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I2C host in Serializer side SDA Vol over spec waveform</vt:lpstr>
      <vt:lpstr>I2C host in De-serializer side SDA Vol meet spec waveform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I2C host in Serializer side SDA Vol over spec waveform</dc:title>
  <dc:creator>雲深不知處</dc:creator>
  <cp:lastModifiedBy>雲深不知處</cp:lastModifiedBy>
  <cp:revision>1</cp:revision>
  <dcterms:created xsi:type="dcterms:W3CDTF">2019-06-27T06:27:14Z</dcterms:created>
  <dcterms:modified xsi:type="dcterms:W3CDTF">2019-06-27T06:39:07Z</dcterms:modified>
</cp:coreProperties>
</file>