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72" y="-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88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94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33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6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23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33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05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70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9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2673A-06AA-46D7-8962-2EE7F89F7E1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2050D-7B1D-4033-90F1-B541ECE742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53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SBOM</a:t>
            </a:r>
            <a:r>
              <a:rPr lang="zh-CN" altLang="en-US" dirty="0" smtClean="0"/>
              <a:t>（</a:t>
            </a:r>
            <a:r>
              <a:rPr lang="en-US" altLang="zh-CN" dirty="0" smtClean="0"/>
              <a:t>9548-475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20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Solution 1, </a:t>
            </a:r>
            <a:r>
              <a:rPr lang="en-US" altLang="zh-CN" dirty="0" err="1" smtClean="0"/>
              <a:t>IPMI.kvdat</a:t>
            </a:r>
            <a:r>
              <a:rPr lang="en-US" altLang="zh-CN" dirty="0" smtClean="0"/>
              <a:t>: </a:t>
            </a:r>
            <a:r>
              <a:rPr lang="en-US" altLang="zh-CN" sz="2800" dirty="0" smtClean="0"/>
              <a:t>set pca9548 to 0xff and then </a:t>
            </a:r>
            <a:r>
              <a:rPr lang="en-US" altLang="zh-CN" sz="2800" dirty="0" err="1" smtClean="0"/>
              <a:t>repeate</a:t>
            </a:r>
            <a:r>
              <a:rPr lang="en-US" altLang="zh-CN" sz="2800" dirty="0" smtClean="0"/>
              <a:t> read without stop, but customer can’t find any device after PCA9548.</a:t>
            </a:r>
            <a:endParaRPr lang="zh-CN" altLang="en-US" sz="28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03" y="2675540"/>
            <a:ext cx="11209709" cy="4051832"/>
          </a:xfrm>
        </p:spPr>
      </p:pic>
    </p:spTree>
    <p:extLst>
      <p:ext uri="{BB962C8B-B14F-4D97-AF65-F5344CB8AC3E}">
        <p14:creationId xmlns:p14="http://schemas.microsoft.com/office/powerpoint/2010/main" val="26916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Solution 2, PIC3.kvdat</a:t>
            </a:r>
            <a:r>
              <a:rPr lang="en-US" altLang="zh-CN" dirty="0" smtClean="0"/>
              <a:t>: </a:t>
            </a:r>
            <a:r>
              <a:rPr lang="en-US" altLang="zh-CN" sz="2800" dirty="0"/>
              <a:t>set pca9548 to </a:t>
            </a:r>
            <a:r>
              <a:rPr lang="en-US" altLang="zh-CN" sz="2800" dirty="0" smtClean="0"/>
              <a:t>0xff and </a:t>
            </a:r>
            <a:r>
              <a:rPr lang="en-US" altLang="zh-CN" sz="2800" smtClean="0"/>
              <a:t>then stop, </a:t>
            </a:r>
            <a:r>
              <a:rPr lang="en-US" altLang="zh-CN" sz="2800" dirty="0" smtClean="0"/>
              <a:t>and all device after PCA9548 can be found.</a:t>
            </a:r>
            <a:endParaRPr lang="zh-CN" altLang="en-US" sz="2800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0" y="2367024"/>
            <a:ext cx="11081825" cy="4020111"/>
          </a:xfrm>
        </p:spPr>
      </p:pic>
    </p:spTree>
    <p:extLst>
      <p:ext uri="{BB962C8B-B14F-4D97-AF65-F5344CB8AC3E}">
        <p14:creationId xmlns:p14="http://schemas.microsoft.com/office/powerpoint/2010/main" val="33667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51</Words>
  <Application>Microsoft Office PowerPoint</Application>
  <PresentationFormat>Custom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主题</vt:lpstr>
      <vt:lpstr>SBOM（9548-475） </vt:lpstr>
      <vt:lpstr>Solution 1, IPMI.kvdat: set pca9548 to 0xff and then repeate read without stop, but customer can’t find any device after PCA9548.</vt:lpstr>
      <vt:lpstr>Solution 2, PIC3.kvdat: set pca9548 to 0xff and then stop, and all device after PCA9548 can be found.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SBOM（9548-475）</dc:title>
  <dc:creator>Martin Li(李永)</dc:creator>
  <cp:lastModifiedBy>Fu, Antony</cp:lastModifiedBy>
  <cp:revision>4</cp:revision>
  <dcterms:created xsi:type="dcterms:W3CDTF">2020-02-06T09:43:03Z</dcterms:created>
  <dcterms:modified xsi:type="dcterms:W3CDTF">2020-02-07T03:58:05Z</dcterms:modified>
</cp:coreProperties>
</file>