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91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D741A-AA80-4CDA-995A-D15C6B5BAC8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4EEE5-989B-4684-9906-FC4847373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02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Form-factor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Pluggables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4EEE5-989B-4684-9906-FC48473737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26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Form-factor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Pluggables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4EEE5-989B-4684-9906-FC48473737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97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E0B9-0407-4974-8CED-14FA1CE1E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C0A1E-0181-448C-8900-6C6B962BC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16AF7-6D44-4C72-937F-D01056BA0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680B-9E6B-48B5-914B-1A6873784DF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3D3F6-207C-449B-BDED-85C97520C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2CB64-A19D-4924-8C19-6DF50293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2712-B17D-4F57-AFC1-3E1CA76A6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98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FF13-0EEF-41F7-8D1B-BB04E90C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0CB49-E814-4239-ACC5-1A19BBC8D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87FD6-A24D-4289-A4D6-6A76E934A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680B-9E6B-48B5-914B-1A6873784DF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A394A-45A1-4680-9023-44DDB860B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C0EA8-3F3A-45BF-9A35-F6480284D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2712-B17D-4F57-AFC1-3E1CA76A6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88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574D46-0BA5-430D-91A2-349C2D78BD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A64AC5-AA59-4C19-9B52-F0F62D480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C1ABA-7935-4C5D-9973-7A9E81168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680B-9E6B-48B5-914B-1A6873784DF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5A226-15B1-4D34-B189-9D9E0B84A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689C1-DB66-4EE0-8248-C12E138F4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2712-B17D-4F57-AFC1-3E1CA76A6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78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DDD9-4627-4ECE-A239-42A9759A1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49693-C93E-4C1E-B8AE-77C7C025F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7022A-F8BB-4ED3-9027-CE0BD9F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680B-9E6B-48B5-914B-1A6873784DF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3FFE9-5EED-4AC4-AC4C-E79282055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5F6E4-BB5F-4B98-9E83-00C92D77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2712-B17D-4F57-AFC1-3E1CA76A6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6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A97E5-8F4C-40A9-811F-25F32AF2B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D277C-22DC-4DC3-BD82-C61E957C8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A9813-4D11-4158-93B4-0FFBD8928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680B-9E6B-48B5-914B-1A6873784DF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38B4E-64F1-4DBD-9B31-45B4CC9B9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A5484-6B80-44E0-BE4A-A89FA9FF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2712-B17D-4F57-AFC1-3E1CA76A6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972C1-4362-4D5F-84C0-F67F786B7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2DD7D-0511-42C1-A357-97C7B2F021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770BC-B5C6-4065-A5DC-568035315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1C1A4-3F53-4ADC-9F8E-E77E1D13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680B-9E6B-48B5-914B-1A6873784DF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8A69A-0804-4287-9C36-3BDF9F835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BAB8CB-7003-468D-A86A-9C3989E6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2712-B17D-4F57-AFC1-3E1CA76A6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04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D130A-A69D-4A21-BA5A-42E9CE85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98DC0-1531-4443-B26F-D3B1FCCDC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D6E5B-E042-4550-9ECF-8F22A4892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F7BF9-3843-4A11-BA08-AC7F6A36C7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18D70E-7B3A-4C57-A5A7-9EC850728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FB7140-6593-4F2A-AADA-94AD0BDC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680B-9E6B-48B5-914B-1A6873784DF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738931-04E2-41E7-8B83-43A2C861E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2D632A-80F4-4B76-9F22-F8A6173B3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2712-B17D-4F57-AFC1-3E1CA76A6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24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07DC5-F5C3-4594-9B21-56537612D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29780-8E9D-4643-A7B1-26CD8B8FC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680B-9E6B-48B5-914B-1A6873784DF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DE0156-935F-4F52-BC3C-EC402BD9C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25A17-46CF-4C20-B9E5-E55CB07F3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2712-B17D-4F57-AFC1-3E1CA76A6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4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2AC395-EE8F-40FE-A9A2-1E05E0E8F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680B-9E6B-48B5-914B-1A6873784DF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863B8-0041-4C66-A994-D2FA5B70B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21B43-E9F1-4877-ADA3-2CC0FA9D3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2712-B17D-4F57-AFC1-3E1CA76A6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37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F9B37-596C-49FF-8548-C4BB6C2D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7B7E0-A396-42A4-985F-FD8C99D89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D3D9E-977A-4B3C-831A-855B52811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25828B-95BF-4EFA-9B48-1A3E4F586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680B-9E6B-48B5-914B-1A6873784DF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D11B56-650A-4A55-B01E-4062D1005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0301B-A0AE-44BE-9504-60B299CD5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2712-B17D-4F57-AFC1-3E1CA76A6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8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CB60-CD89-47D8-B29F-224491ED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3199E1-8F54-4729-9231-9060874348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13943-90EE-4EF4-BD89-6AFC2D12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6C518-4333-4488-8C6A-0EAF9A49D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680B-9E6B-48B5-914B-1A6873784DF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D98A8-2BAA-4689-8A41-BA6E9BC0C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70EF9-9371-4481-B0DA-78A40C2B4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2712-B17D-4F57-AFC1-3E1CA76A6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8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B413E8-D4E2-44FE-B9FD-C931C7AAA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972B9-8A69-43F1-87F9-40FF238BA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8170E-FBB2-4336-9620-7669562C2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9680B-9E6B-48B5-914B-1A6873784DF5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95959-4F78-49FA-A84C-A2B82FBA7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A5356-B94F-4295-885B-00D96EC66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42712-B17D-4F57-AFC1-3E1CA76A6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0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5D18A-0187-43EA-9AD8-F0FA98FCCB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LVPECL </a:t>
            </a:r>
            <a:r>
              <a:rPr lang="en-US" altLang="zh-CN" dirty="0"/>
              <a:t>to LVDS transform with SN65LVDS179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46032C-1489-4C3D-BFCD-30B5E19078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Date: May.12,2023</a:t>
            </a:r>
          </a:p>
        </p:txBody>
      </p:sp>
    </p:spTree>
    <p:extLst>
      <p:ext uri="{BB962C8B-B14F-4D97-AF65-F5344CB8AC3E}">
        <p14:creationId xmlns:p14="http://schemas.microsoft.com/office/powerpoint/2010/main" val="508794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410CE-86D0-4AA1-AE96-99DD5AAD7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11" y="77744"/>
            <a:ext cx="10515600" cy="557984"/>
          </a:xfrm>
        </p:spPr>
        <p:txBody>
          <a:bodyPr>
            <a:normAutofit fontScale="90000"/>
          </a:bodyPr>
          <a:lstStyle/>
          <a:p>
            <a:r>
              <a:rPr lang="en-US" dirty="0"/>
              <a:t>Schematic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0A104-AED7-414D-84DF-5C5D2E9EF1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" r="9809"/>
          <a:stretch/>
        </p:blipFill>
        <p:spPr>
          <a:xfrm>
            <a:off x="3944983" y="0"/>
            <a:ext cx="8247017" cy="67876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AC75CE-EAE8-4A30-BD98-0EF30A410681}"/>
              </a:ext>
            </a:extLst>
          </p:cNvPr>
          <p:cNvSpPr/>
          <p:nvPr/>
        </p:nvSpPr>
        <p:spPr>
          <a:xfrm>
            <a:off x="910375" y="2215911"/>
            <a:ext cx="1448526" cy="836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LVDS Transceiver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LVDS179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14B9B3-FE07-44EC-846B-5AFB1475257A}"/>
              </a:ext>
            </a:extLst>
          </p:cNvPr>
          <p:cNvSpPr/>
          <p:nvPr/>
        </p:nvSpPr>
        <p:spPr>
          <a:xfrm>
            <a:off x="616265" y="3636592"/>
            <a:ext cx="2216726" cy="10161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LVPECL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SFP Transceiver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(optical module)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R-827000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9DF05B-9A7A-4C2D-AA1F-FDCEC09A80FF}"/>
              </a:ext>
            </a:extLst>
          </p:cNvPr>
          <p:cNvCxnSpPr>
            <a:cxnSpLocks/>
          </p:cNvCxnSpPr>
          <p:nvPr/>
        </p:nvCxnSpPr>
        <p:spPr>
          <a:xfrm>
            <a:off x="1902492" y="3051933"/>
            <a:ext cx="0" cy="5846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EA4BF4-340F-409C-A932-0BFEE67558DD}"/>
              </a:ext>
            </a:extLst>
          </p:cNvPr>
          <p:cNvCxnSpPr>
            <a:cxnSpLocks/>
          </p:cNvCxnSpPr>
          <p:nvPr/>
        </p:nvCxnSpPr>
        <p:spPr>
          <a:xfrm>
            <a:off x="1902492" y="1631252"/>
            <a:ext cx="0" cy="5846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F72D758-8E39-4C15-9E3B-D8159F567BDA}"/>
              </a:ext>
            </a:extLst>
          </p:cNvPr>
          <p:cNvSpPr/>
          <p:nvPr/>
        </p:nvSpPr>
        <p:spPr>
          <a:xfrm>
            <a:off x="910375" y="1073269"/>
            <a:ext cx="1448526" cy="55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SOC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56368E-1862-4CC9-A2EC-9C9308DB688F}"/>
              </a:ext>
            </a:extLst>
          </p:cNvPr>
          <p:cNvSpPr txBox="1"/>
          <p:nvPr/>
        </p:nvSpPr>
        <p:spPr>
          <a:xfrm>
            <a:off x="679799" y="1757397"/>
            <a:ext cx="10488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err="1"/>
              <a:t>LVDS_drive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9743F3-F57A-4DE4-AB00-C13FB2591C5F}"/>
              </a:ext>
            </a:extLst>
          </p:cNvPr>
          <p:cNvCxnSpPr/>
          <p:nvPr/>
        </p:nvCxnSpPr>
        <p:spPr>
          <a:xfrm>
            <a:off x="1208588" y="3051934"/>
            <a:ext cx="0" cy="5846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3AE32B2-E2F6-4ACC-9D66-68D00A6A10FF}"/>
              </a:ext>
            </a:extLst>
          </p:cNvPr>
          <p:cNvCxnSpPr>
            <a:cxnSpLocks/>
          </p:cNvCxnSpPr>
          <p:nvPr/>
        </p:nvCxnSpPr>
        <p:spPr>
          <a:xfrm>
            <a:off x="1208588" y="1631253"/>
            <a:ext cx="0" cy="5846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F0F681C-63AD-4984-9A9E-75A378FA966D}"/>
              </a:ext>
            </a:extLst>
          </p:cNvPr>
          <p:cNvSpPr txBox="1"/>
          <p:nvPr/>
        </p:nvSpPr>
        <p:spPr>
          <a:xfrm>
            <a:off x="1978165" y="1785081"/>
            <a:ext cx="123392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LVDS Receive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B4B105-6153-44B8-8F01-792921A4AE59}"/>
              </a:ext>
            </a:extLst>
          </p:cNvPr>
          <p:cNvSpPr txBox="1"/>
          <p:nvPr/>
        </p:nvSpPr>
        <p:spPr>
          <a:xfrm>
            <a:off x="220684" y="4795920"/>
            <a:ext cx="316830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SFP: Small Form-factor Pluggable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1D48B6-8291-441F-BE0A-ABADE41E239D}"/>
              </a:ext>
            </a:extLst>
          </p:cNvPr>
          <p:cNvSpPr txBox="1"/>
          <p:nvPr/>
        </p:nvSpPr>
        <p:spPr>
          <a:xfrm>
            <a:off x="1" y="5349918"/>
            <a:ext cx="394498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</a:rPr>
              <a:t>Support needs:</a:t>
            </a:r>
          </a:p>
          <a:p>
            <a:r>
              <a:rPr lang="en-US" sz="1600" dirty="0"/>
              <a:t>1.To realize LVDS and LVPECL communication,</a:t>
            </a:r>
          </a:p>
          <a:p>
            <a:r>
              <a:rPr lang="en-US" sz="1600" dirty="0"/>
              <a:t>If the schematic is good?</a:t>
            </a:r>
            <a:r>
              <a:rPr lang="zh-CN" altLang="en-US" sz="1600" dirty="0"/>
              <a:t> </a:t>
            </a:r>
            <a:r>
              <a:rPr lang="en-US" altLang="zh-CN" sz="1600" dirty="0"/>
              <a:t>if</a:t>
            </a:r>
            <a:r>
              <a:rPr lang="zh-CN" altLang="en-US" sz="1600" dirty="0"/>
              <a:t> </a:t>
            </a:r>
            <a:r>
              <a:rPr lang="en-US" altLang="zh-CN" sz="1600" dirty="0"/>
              <a:t>not,</a:t>
            </a:r>
            <a:r>
              <a:rPr lang="zh-CN" altLang="en-US" sz="1600" dirty="0"/>
              <a:t> </a:t>
            </a:r>
            <a:r>
              <a:rPr lang="en-US" altLang="zh-CN" sz="1600" dirty="0"/>
              <a:t>any</a:t>
            </a:r>
            <a:r>
              <a:rPr lang="zh-CN" altLang="en-US" sz="1600" dirty="0"/>
              <a:t> </a:t>
            </a:r>
            <a:r>
              <a:rPr lang="en-US" altLang="zh-CN" sz="1600" dirty="0"/>
              <a:t>suggestion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7926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410CE-86D0-4AA1-AE96-99DD5AAD7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544"/>
            <a:ext cx="10515600" cy="557984"/>
          </a:xfrm>
        </p:spPr>
        <p:txBody>
          <a:bodyPr>
            <a:normAutofit/>
          </a:bodyPr>
          <a:lstStyle/>
          <a:p>
            <a:r>
              <a:rPr lang="en-US" sz="2800" dirty="0"/>
              <a:t>SFP module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72D758-8E39-4C15-9E3B-D8159F567BDA}"/>
              </a:ext>
            </a:extLst>
          </p:cNvPr>
          <p:cNvSpPr/>
          <p:nvPr/>
        </p:nvSpPr>
        <p:spPr>
          <a:xfrm>
            <a:off x="4947387" y="5963460"/>
            <a:ext cx="1448526" cy="55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SPF block diagram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A6CE6-A4F9-4240-9069-367A62F874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7844" r="6242" b="8766"/>
          <a:stretch/>
        </p:blipFill>
        <p:spPr>
          <a:xfrm>
            <a:off x="6649624" y="1067609"/>
            <a:ext cx="5219038" cy="4111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F8EEC9-3FBC-41A4-B5DF-568D91FD12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0" r="12416" b="5455"/>
          <a:stretch/>
        </p:blipFill>
        <p:spPr>
          <a:xfrm>
            <a:off x="2267957" y="1077372"/>
            <a:ext cx="4253665" cy="410125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EA4BF4-340F-409C-A932-0BFEE67558DD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5671650" y="4847098"/>
            <a:ext cx="212438" cy="11163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453C338-6629-48EF-A2E7-0C22D4B2A1C8}"/>
              </a:ext>
            </a:extLst>
          </p:cNvPr>
          <p:cNvSpPr/>
          <p:nvPr/>
        </p:nvSpPr>
        <p:spPr>
          <a:xfrm>
            <a:off x="8608610" y="5963460"/>
            <a:ext cx="1448526" cy="55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SPF block diagram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00E81A-F4B6-4789-9B96-7926C5EFCA93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7703062" y="4922982"/>
            <a:ext cx="1629811" cy="10404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439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73</Words>
  <Application>Microsoft Office PowerPoint</Application>
  <PresentationFormat>Widescreen</PresentationFormat>
  <Paragraphs>23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等线</vt:lpstr>
      <vt:lpstr>等线 Light</vt:lpstr>
      <vt:lpstr>Arial</vt:lpstr>
      <vt:lpstr>Calibri</vt:lpstr>
      <vt:lpstr>Calibri Light</vt:lpstr>
      <vt:lpstr>Office Theme</vt:lpstr>
      <vt:lpstr>LVPECL to LVDS transform with SN65LVDS179</vt:lpstr>
      <vt:lpstr>Schematic</vt:lpstr>
      <vt:lpstr>SFP module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LVPECL to LVDS transform with SN65LVDS179 in Hopewind</dc:title>
  <dc:creator>Zhang, Ken</dc:creator>
  <cp:lastModifiedBy>Zhang, Ken</cp:lastModifiedBy>
  <cp:revision>9</cp:revision>
  <dcterms:created xsi:type="dcterms:W3CDTF">2023-05-12T08:42:59Z</dcterms:created>
  <dcterms:modified xsi:type="dcterms:W3CDTF">2023-05-12T09:23:39Z</dcterms:modified>
</cp:coreProperties>
</file>