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B08A-463E-4C7A-95B8-5B1564678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1AD77-711B-4175-8373-DD63EB9A9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A5101-7308-462E-8355-C1424D4A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4033F-C176-4AF0-97F9-F8C6FAA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6BE6A-1623-4911-84D3-140B873E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21DA-97BA-44A7-845A-1C005F89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91CF5-5565-4E42-A12B-EACE8E51A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E8E09-370F-4DE5-8444-E125AA50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28F1-9147-47D5-9AA0-2350A91C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3723-7736-46F3-A02B-495E7639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F4103-6DA9-4C6C-9598-DEA3048DD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656E1-B6BA-4FAD-A245-E52B07D9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91114-DBDE-4471-95A2-E2960B5B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1F64-16AD-4D2D-803C-E47863EE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63F6A-61A3-42BF-B478-81C36676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7B2C-0A23-4B88-9E5D-8C3FDABA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FB53-0BC9-4190-B728-15E23D431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DA9A3-4C7E-417F-A67A-DFA020B1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85CE3-D125-4B4A-9E41-3CB702E5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77410-3996-4720-8C8E-939C79B7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E645-12C1-458C-A9FD-753E2A8C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431AF-6326-4077-A9DE-8A855E4D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07E3B-62CC-4FFA-BD3A-9F335902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847D-EB7C-4838-B420-E8EE030E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B057-F889-4765-A2CD-F13B56DD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3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1CF9-F88A-412C-B550-E5D7241C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96D3-AB32-45A1-AF82-71C1C5415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D7BEA-5CA0-40CD-82A9-05281907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8162B-CB43-47EF-B9B1-DE68F40E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E1D18-049F-457B-84DB-281BBC17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6EF14-AE94-4E3E-AFFC-B8DC1F2B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4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ADBB-708F-4741-9938-0A7544CC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80F62-AC67-46A6-BE42-067E36330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D379A-4C65-4830-BFDA-BDD571244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ABB67-C431-414E-9776-47EFE6F7E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3E80F-F4F7-475D-98B2-84F54052D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FD16A-6927-4FB4-B3D4-17C450F0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26580-A22E-436C-A26E-6913EC9D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5A0FB-DD56-4A0D-B93E-09A5F80E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EC01-CCC6-4856-9E10-1BBD3D58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E104E-F116-48CF-BB76-96DC8E2F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40176-5D67-4FF9-AC8B-888E3191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F22CF-5262-4DED-B195-F126FC9B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7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81580-F84E-4CC3-A99C-89E6A050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9023-B70F-4AB8-8E9D-9F5A41DC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080AD-6E9C-443F-93D8-D55950EA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A87F-C2C0-43EF-8433-CE5E7705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CC291-11E1-4641-859C-0C10BDE0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4BD7-770A-4BE3-BCE4-AFD291EDA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DAA1C-3504-4011-928D-65EC8E3E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E6CE8-8F0D-4298-9C1C-0D35A7C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4390A-90BE-4032-AFC6-3840E459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0BAD-E90E-454A-B9F3-21C4F156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9CAC1-F7A4-43C8-8A38-D9974709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00DC-6C14-4A53-A0C6-2C07D607C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A18E1-BD3A-49BC-9F1B-05A098E9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909D8-9BAB-4A7F-BF09-3645BCF7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02D71-68FA-4043-B4E9-EB7539A9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8CF7A-9E81-44C3-9D02-2177B00C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8D2E9-BE54-453D-8549-0F776168E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63455-28AD-4731-9A1B-507A9C225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CC0F-B122-4E06-906D-A96A27DA6B0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6A1C5-9250-45E5-8ACB-B8E5B360E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F0D88-6347-4E69-8CCE-22F4166CE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BB1B-050F-4C36-8D13-800321EE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0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429893-1A67-412C-B07C-D51622DC2205}"/>
              </a:ext>
            </a:extLst>
          </p:cNvPr>
          <p:cNvSpPr txBox="1"/>
          <p:nvPr/>
        </p:nvSpPr>
        <p:spPr>
          <a:xfrm>
            <a:off x="4279392" y="402336"/>
            <a:ext cx="75375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Set J202 to SRC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Force 3.3V on TP3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Load the TIDA_050012 SRC binary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adapter to FTDI and sweep I2C address, close and hit OK when t’s done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Go to Binary tab and select “flash from current project”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FTDI and click OK, click OK on successful flashing message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Recycle source side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E321D5-BB9F-462C-A89A-DBECDB693AA1}"/>
              </a:ext>
            </a:extLst>
          </p:cNvPr>
          <p:cNvGrpSpPr/>
          <p:nvPr/>
        </p:nvGrpSpPr>
        <p:grpSpPr>
          <a:xfrm>
            <a:off x="408432" y="2710312"/>
            <a:ext cx="5599116" cy="4074414"/>
            <a:chOff x="408432" y="2710312"/>
            <a:chExt cx="5599116" cy="40744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BBD72-C476-4785-8099-DB65DFE16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432" y="2710312"/>
              <a:ext cx="5599116" cy="40744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52C2A6-B653-46C3-A014-2E3B992BF259}"/>
                </a:ext>
              </a:extLst>
            </p:cNvPr>
            <p:cNvSpPr txBox="1"/>
            <p:nvPr/>
          </p:nvSpPr>
          <p:spPr>
            <a:xfrm>
              <a:off x="4553712" y="3188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BDD64A-330E-47E8-83E1-8A82FE6FFC69}"/>
                </a:ext>
              </a:extLst>
            </p:cNvPr>
            <p:cNvSpPr txBox="1"/>
            <p:nvPr/>
          </p:nvSpPr>
          <p:spPr>
            <a:xfrm>
              <a:off x="3288858" y="5340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225498-CF26-4D43-9FF2-39649B551D98}"/>
              </a:ext>
            </a:extLst>
          </p:cNvPr>
          <p:cNvGrpSpPr/>
          <p:nvPr/>
        </p:nvGrpSpPr>
        <p:grpSpPr>
          <a:xfrm>
            <a:off x="6321552" y="2695072"/>
            <a:ext cx="2026348" cy="1887357"/>
            <a:chOff x="6321552" y="2695072"/>
            <a:chExt cx="2026348" cy="18873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A940E9-1E64-45B2-AF38-96589A54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552" y="2695072"/>
              <a:ext cx="2026348" cy="188735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73E46F-7341-44AF-BD11-4CAB36A76A3F}"/>
                </a:ext>
              </a:extLst>
            </p:cNvPr>
            <p:cNvSpPr txBox="1"/>
            <p:nvPr/>
          </p:nvSpPr>
          <p:spPr>
            <a:xfrm>
              <a:off x="7589520" y="28188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3EC82-0E4D-4047-96BE-993217D632D7}"/>
              </a:ext>
            </a:extLst>
          </p:cNvPr>
          <p:cNvGrpSpPr/>
          <p:nvPr/>
        </p:nvGrpSpPr>
        <p:grpSpPr>
          <a:xfrm>
            <a:off x="408432" y="242644"/>
            <a:ext cx="3192747" cy="2305553"/>
            <a:chOff x="408432" y="242644"/>
            <a:chExt cx="3192747" cy="23055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E27E5D-FF20-46FB-AAC4-4923BE088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55" y="242644"/>
              <a:ext cx="3163824" cy="230555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404DC9-5EF0-419D-BB93-ADC311FC3209}"/>
                </a:ext>
              </a:extLst>
            </p:cNvPr>
            <p:cNvSpPr txBox="1"/>
            <p:nvPr/>
          </p:nvSpPr>
          <p:spPr>
            <a:xfrm>
              <a:off x="408432" y="10486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3777A6-AECA-4422-9BF6-0FAFC880AC2C}"/>
                </a:ext>
              </a:extLst>
            </p:cNvPr>
            <p:cNvSpPr txBox="1"/>
            <p:nvPr/>
          </p:nvSpPr>
          <p:spPr>
            <a:xfrm>
              <a:off x="2773680" y="18958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ED45FD-C164-4FCC-9C6C-324B067F2A92}"/>
              </a:ext>
            </a:extLst>
          </p:cNvPr>
          <p:cNvGrpSpPr/>
          <p:nvPr/>
        </p:nvGrpSpPr>
        <p:grpSpPr>
          <a:xfrm>
            <a:off x="6577584" y="4706233"/>
            <a:ext cx="1475232" cy="744144"/>
            <a:chOff x="6577584" y="4706233"/>
            <a:chExt cx="1475232" cy="7441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E06378-E575-47BD-B266-84DA282D1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7584" y="4706233"/>
              <a:ext cx="1475232" cy="7441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FDFA5A-C160-43C6-AA79-E6506825ECF4}"/>
                </a:ext>
              </a:extLst>
            </p:cNvPr>
            <p:cNvSpPr txBox="1"/>
            <p:nvPr/>
          </p:nvSpPr>
          <p:spPr>
            <a:xfrm>
              <a:off x="6914364" y="50783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2CFCF4B-FFAF-4CCC-A76B-B9AA4E01225B}"/>
              </a:ext>
            </a:extLst>
          </p:cNvPr>
          <p:cNvSpPr txBox="1"/>
          <p:nvPr/>
        </p:nvSpPr>
        <p:spPr>
          <a:xfrm>
            <a:off x="6179487" y="0"/>
            <a:ext cx="402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source board with external 3.3V</a:t>
            </a:r>
          </a:p>
        </p:txBody>
      </p:sp>
    </p:spTree>
    <p:extLst>
      <p:ext uri="{BB962C8B-B14F-4D97-AF65-F5344CB8AC3E}">
        <p14:creationId xmlns:p14="http://schemas.microsoft.com/office/powerpoint/2010/main" val="421316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429893-1A67-412C-B07C-D51622DC2205}"/>
              </a:ext>
            </a:extLst>
          </p:cNvPr>
          <p:cNvSpPr txBox="1"/>
          <p:nvPr/>
        </p:nvSpPr>
        <p:spPr>
          <a:xfrm>
            <a:off x="4122418" y="501804"/>
            <a:ext cx="75375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Set J202 to SNK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Connect external Type C to sink board type C connector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Load the TIDA_050012 SNK binary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adapter to FTDI and sweep I2C address, close and hit OK when t’s done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Go to Binary tab and select “flash from current project”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FTDI and click OK, click OK on successful flashing message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Recycle sink side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F06CF5-9B67-41F4-BC48-4EB8F493D58F}"/>
              </a:ext>
            </a:extLst>
          </p:cNvPr>
          <p:cNvGrpSpPr/>
          <p:nvPr/>
        </p:nvGrpSpPr>
        <p:grpSpPr>
          <a:xfrm>
            <a:off x="432734" y="2557271"/>
            <a:ext cx="5052052" cy="4173103"/>
            <a:chOff x="432734" y="2557271"/>
            <a:chExt cx="5052052" cy="41731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E3D3AF-D763-43A4-ACDC-1D27521C8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734" y="2557271"/>
              <a:ext cx="5052052" cy="417310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52C2A6-B653-46C3-A014-2E3B992BF259}"/>
                </a:ext>
              </a:extLst>
            </p:cNvPr>
            <p:cNvSpPr txBox="1"/>
            <p:nvPr/>
          </p:nvSpPr>
          <p:spPr>
            <a:xfrm>
              <a:off x="4767072" y="31882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BDD64A-330E-47E8-83E1-8A82FE6FFC69}"/>
                </a:ext>
              </a:extLst>
            </p:cNvPr>
            <p:cNvSpPr txBox="1"/>
            <p:nvPr/>
          </p:nvSpPr>
          <p:spPr>
            <a:xfrm>
              <a:off x="3215706" y="50783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225498-CF26-4D43-9FF2-39649B551D98}"/>
              </a:ext>
            </a:extLst>
          </p:cNvPr>
          <p:cNvGrpSpPr/>
          <p:nvPr/>
        </p:nvGrpSpPr>
        <p:grpSpPr>
          <a:xfrm>
            <a:off x="6096000" y="2805730"/>
            <a:ext cx="2026348" cy="1887357"/>
            <a:chOff x="6321552" y="2695072"/>
            <a:chExt cx="2026348" cy="18873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A940E9-1E64-45B2-AF38-96589A54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552" y="2695072"/>
              <a:ext cx="2026348" cy="188735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73E46F-7341-44AF-BD11-4CAB36A76A3F}"/>
                </a:ext>
              </a:extLst>
            </p:cNvPr>
            <p:cNvSpPr txBox="1"/>
            <p:nvPr/>
          </p:nvSpPr>
          <p:spPr>
            <a:xfrm>
              <a:off x="7589520" y="28188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63FD1A-D028-4272-BA5B-5AEFEF9A0E51}"/>
              </a:ext>
            </a:extLst>
          </p:cNvPr>
          <p:cNvGrpSpPr/>
          <p:nvPr/>
        </p:nvGrpSpPr>
        <p:grpSpPr>
          <a:xfrm>
            <a:off x="408432" y="326898"/>
            <a:ext cx="3182112" cy="2087118"/>
            <a:chOff x="408432" y="326898"/>
            <a:chExt cx="3182112" cy="20871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B4975D-CB36-4F8E-8BC6-A35FB50F4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08432" y="326898"/>
              <a:ext cx="3182112" cy="20871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404DC9-5EF0-419D-BB93-ADC311FC3209}"/>
                </a:ext>
              </a:extLst>
            </p:cNvPr>
            <p:cNvSpPr txBox="1"/>
            <p:nvPr/>
          </p:nvSpPr>
          <p:spPr>
            <a:xfrm>
              <a:off x="3288858" y="16350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3777A6-AECA-4422-9BF6-0FAFC880AC2C}"/>
                </a:ext>
              </a:extLst>
            </p:cNvPr>
            <p:cNvSpPr txBox="1"/>
            <p:nvPr/>
          </p:nvSpPr>
          <p:spPr>
            <a:xfrm>
              <a:off x="2193069" y="9448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ED45FD-C164-4FCC-9C6C-324B067F2A92}"/>
              </a:ext>
            </a:extLst>
          </p:cNvPr>
          <p:cNvGrpSpPr/>
          <p:nvPr/>
        </p:nvGrpSpPr>
        <p:grpSpPr>
          <a:xfrm>
            <a:off x="6371558" y="4890899"/>
            <a:ext cx="1475232" cy="744144"/>
            <a:chOff x="6577584" y="4706233"/>
            <a:chExt cx="1475232" cy="7441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E06378-E575-47BD-B266-84DA282D1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7584" y="4706233"/>
              <a:ext cx="1475232" cy="7441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FDFA5A-C160-43C6-AA79-E6506825ECF4}"/>
                </a:ext>
              </a:extLst>
            </p:cNvPr>
            <p:cNvSpPr txBox="1"/>
            <p:nvPr/>
          </p:nvSpPr>
          <p:spPr>
            <a:xfrm>
              <a:off x="6914364" y="50783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66425B8-2B32-4DBE-BB74-A5AB29FE844C}"/>
              </a:ext>
            </a:extLst>
          </p:cNvPr>
          <p:cNvSpPr txBox="1"/>
          <p:nvPr/>
        </p:nvSpPr>
        <p:spPr>
          <a:xfrm>
            <a:off x="6179487" y="0"/>
            <a:ext cx="342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sink board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329950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146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Djuandi, Peter</dc:creator>
  <cp:lastModifiedBy>Djuandi, Peter</cp:lastModifiedBy>
  <cp:revision>6</cp:revision>
  <dcterms:created xsi:type="dcterms:W3CDTF">2021-03-24T20:41:31Z</dcterms:created>
  <dcterms:modified xsi:type="dcterms:W3CDTF">2021-03-24T22:06:30Z</dcterms:modified>
</cp:coreProperties>
</file>