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07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55" autoAdjust="0"/>
    <p:restoredTop sz="87861" autoAdjust="0"/>
  </p:normalViewPr>
  <p:slideViewPr>
    <p:cSldViewPr>
      <p:cViewPr varScale="1">
        <p:scale>
          <a:sx n="118" d="100"/>
          <a:sy n="118" d="100"/>
        </p:scale>
        <p:origin x="-581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22328-C716-456D-BBDF-BF5679975AC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34852-E40C-4E9B-8951-40BDA74E9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90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6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1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6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79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6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4" y="107156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6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314325" y="4529138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81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314325" y="4529138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65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314325" y="4529138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6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786351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7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3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5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889397"/>
            <a:ext cx="4157663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7"/>
            <a:ext cx="4157662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8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4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276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6" y="794148"/>
            <a:ext cx="8467725" cy="3701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3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cs typeface="+mn-cs"/>
              </a:defRPr>
            </a:lvl1pPr>
          </a:lstStyle>
          <a:p>
            <a:fld id="{5B45D2B1-2459-40B3-AC01-4D38D7114609}" type="slidenum">
              <a:rPr lang="en-US" smtClean="0"/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14325" y="4830367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b="1" dirty="0">
                <a:cs typeface="+mn-cs"/>
              </a:rPr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8" y="215185"/>
            <a:ext cx="652713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43150"/>
            <a:ext cx="6224464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05600" y="209550"/>
            <a:ext cx="23126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S</a:t>
            </a:r>
            <a:r>
              <a:rPr lang="en-US" sz="1000" dirty="0" smtClean="0"/>
              <a:t>orry ,All </a:t>
            </a:r>
            <a:r>
              <a:rPr lang="en-US" sz="1000" dirty="0"/>
              <a:t>of them are 9517 only</a:t>
            </a:r>
            <a:r>
              <a:rPr lang="en-US" sz="1000" dirty="0" smtClean="0"/>
              <a:t>.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All these are point out which side is which </a:t>
            </a:r>
            <a:r>
              <a:rPr lang="en-US" sz="1000" dirty="0" smtClean="0"/>
              <a:t>side.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The picture below is the same the 1st time picture I copy- paste to you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err="1"/>
              <a:t>You</a:t>
            </a:r>
            <a:r>
              <a:rPr lang="en-US" sz="1000" dirty="0"/>
              <a:t> will see  U26 is Master side.  Direction is  from  A--&gt; B, U27 is slave side  from B--&gt;A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The Master and Slave both are LSISAS3x48 in the different  I2C location with cascade.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VCCA  on the both end are 1.8V,  VCCB on both side are 3.3V  The 9th CLK should be NACK on the Master side ( A,B),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61476"/>
      </p:ext>
    </p:extLst>
  </p:cSld>
  <p:clrMapOvr>
    <a:masterClrMapping/>
  </p:clrMapOvr>
</p:sld>
</file>

<file path=ppt/theme/theme1.xml><?xml version="1.0" encoding="utf-8"?>
<a:theme xmlns:a="http://schemas.openxmlformats.org/drawingml/2006/main" name="TI NDA-Restrictions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9C0008D0D7EF4CA7CA75371835FC37" ma:contentTypeVersion="1" ma:contentTypeDescription="Create a new document." ma:contentTypeScope="" ma:versionID="3f712292541d2b5a459a159f84ffd65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c96ba11fc0b0f11135d6dc28d8a2f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1BE33F-A6ED-4DD8-B261-E686CE54B2F6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1A7F703-F5F7-44C4-8E5F-404B044244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F57FEB-48C8-4311-AAB1-261B4D4924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 NDA-Restrictions</Template>
  <TotalTime>2929</TotalTime>
  <Words>0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TI NDA-Restrictions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Brent McDonald</dc:creator>
  <cp:lastModifiedBy>Yang, Richard</cp:lastModifiedBy>
  <cp:revision>169</cp:revision>
  <dcterms:created xsi:type="dcterms:W3CDTF">2016-01-06T13:07:01Z</dcterms:created>
  <dcterms:modified xsi:type="dcterms:W3CDTF">2018-11-07T12:04:39Z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0x010100889C0008D0D7EF4CA7CA75371835FC37</vt:lpwstr>
  </property>
</Properties>
</file>