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71" d="100"/>
          <a:sy n="71" d="100"/>
        </p:scale>
        <p:origin x="28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B21F3B-028F-4C34-94EC-C6E6D032C1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974CAF1-5913-4EE4-BC2B-4E4D865078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8D7A6F-1FF6-4EA2-817C-D30A12336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81E3E-A836-4E5F-AA3F-80B9145B5C25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604930-9F94-4B81-B5B8-842ED2901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045776-069E-48C4-85FE-35586846F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3DD81-6E32-48F7-BAC0-E5FC3CC312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3094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43FF69-1FE7-47E0-818E-31EA0F319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9C36EB3-A633-457F-AE9F-4F644F3280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43F154-6289-4A2B-AD7E-9859E5102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81E3E-A836-4E5F-AA3F-80B9145B5C25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798534-5389-4D26-9A9A-25C13DC64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B1AA87-FE7D-4088-A5B4-E1BAEB3C2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3DD81-6E32-48F7-BAC0-E5FC3CC312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1218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61E7FA7-B4BB-4299-A73B-A40B0A1944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9B27D31-EF47-4906-A289-210A287DD2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53E6BB-D1A4-4E4C-B498-7C40E10F4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81E3E-A836-4E5F-AA3F-80B9145B5C25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3AF403-B490-4E59-B2DE-AB01DFBED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5831B4-017B-4D27-9A22-FABA41357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3DD81-6E32-48F7-BAC0-E5FC3CC312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4502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E8F577-71E7-4D4B-85C3-96DF91595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A23CFAD-0A11-4F10-9F0D-D08C91937D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8DF5DD-FAF9-42A0-A3DA-89728A3BB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81E3E-A836-4E5F-AA3F-80B9145B5C25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E6ABCD-0FEB-4B3A-A8D9-5091A06A0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985A86-EEBB-4239-989B-794BC28A7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3DD81-6E32-48F7-BAC0-E5FC3CC312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0978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471CF5-B473-4F46-9245-B42E86764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22973FB-FB48-4AE8-8C0C-C50399953F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09D19E-D0F7-48C7-A74E-BE5E7B56E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81E3E-A836-4E5F-AA3F-80B9145B5C25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BF40E1-674A-4061-879D-DAF463DE3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0522FDF-9AFB-43CF-8964-3D2A9B3A7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3DD81-6E32-48F7-BAC0-E5FC3CC312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316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4D91E6-71AB-4D4B-83CE-D749FFB3E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3D85B3-692F-4BAE-9E13-2B8B598245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B19E93E-DE9C-46ED-88B1-9D11A4514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B2D3482-91D0-4C4F-9BD7-1FCA26F5B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81E3E-A836-4E5F-AA3F-80B9145B5C25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43BC20F-2029-40D3-8513-C8D4E307D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7313FF3-749C-4F3E-80C6-0F2FDD516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3DD81-6E32-48F7-BAC0-E5FC3CC312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206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238143-D116-40A4-806F-99128A38C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DAAB967-9F5E-4D2D-93B9-A1D560C62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2191B78-2CAE-439E-A321-763BC48339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85A12D4-628E-4E8F-B9F0-5297A4B8BB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BF6923C-88FD-4439-955F-ADFB59747D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4EAB6FA-E115-4AD9-908D-75B672439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81E3E-A836-4E5F-AA3F-80B9145B5C25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ACBC619-2039-497D-83C6-4F26D3BA1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0AFD3BA-8908-4B0B-9534-751699B31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3DD81-6E32-48F7-BAC0-E5FC3CC312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34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8B5A6D-EF88-4F35-B659-2C58768E8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C54A7BB-6786-4C69-AE03-38B9213AD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81E3E-A836-4E5F-AA3F-80B9145B5C25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4C7909-0208-4176-9600-08FCC12B9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8FC6CA8-4FF4-4C49-8067-BBB8A1616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3DD81-6E32-48F7-BAC0-E5FC3CC312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0210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87DC07F-BB64-4DF2-90C0-A497505E3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81E3E-A836-4E5F-AA3F-80B9145B5C25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81B38C6-E2C0-4949-AEA0-215E909EA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9AAFCF4-D031-48C2-85F2-F99335439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3DD81-6E32-48F7-BAC0-E5FC3CC312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870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E19DF8-4FC3-4C37-B3CC-74A6F1712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656F954-A7B7-4E7B-B3C5-92B5F2E87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47EA7B9-D8E7-45F5-9E01-90FDE6D38E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A59F0AD-371C-43FE-8CC9-8732BDFDF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81E3E-A836-4E5F-AA3F-80B9145B5C25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ACE807E-8DDF-48FF-AE24-7F3D8967C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539C44F-B69D-4795-A815-7EF6070CB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3DD81-6E32-48F7-BAC0-E5FC3CC312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107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B07539-5D9C-4F7A-AA21-A6C2F676F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A8CC413-DBB8-4936-804D-F10EEBABE8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4ED02EC-E3FE-4DD7-A0C3-32175512CE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B44303-4643-4671-A02E-94AE99232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81E3E-A836-4E5F-AA3F-80B9145B5C25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EF3409-11E9-4AD0-AA3A-4F9FD34AC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35613D-5209-441E-9252-5E6E3D2B6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3DD81-6E32-48F7-BAC0-E5FC3CC312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176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D05952F-212B-4B3B-8891-44358F8D4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4866533-D9BA-4F12-BBB9-DE96230E0F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59A4E6-F8A4-41CE-AD63-F275F34D5E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81E3E-A836-4E5F-AA3F-80B9145B5C25}" type="datetimeFigureOut">
              <a:rPr kumimoji="1" lang="ja-JP" altLang="en-US" smtClean="0"/>
              <a:t>2021/12/13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D0B105-F06E-4D09-93D5-CBF7863CE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C1461B-4E3D-401D-A67C-FE9774EC65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3DD81-6E32-48F7-BAC0-E5FC3CC312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2160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3CE4DE-D219-4722-947D-65F464EB4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When the data is sent from Slave to master</a:t>
            </a:r>
            <a:endParaRPr kumimoji="1" lang="ja-JP" altLang="en-US" dirty="0"/>
          </a:p>
        </p:txBody>
      </p:sp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B1C5105D-BFCA-4BC2-9C5F-C3434FAE21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0887" y="2338949"/>
            <a:ext cx="9850225" cy="3324689"/>
          </a:xfrm>
          <a:prstGeom prst="rect">
            <a:avLst/>
          </a:prstGeom>
        </p:spPr>
      </p:pic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2A4C56A8-41DF-43E1-8C2E-93A62365D3A3}"/>
              </a:ext>
            </a:extLst>
          </p:cNvPr>
          <p:cNvCxnSpPr/>
          <p:nvPr/>
        </p:nvCxnSpPr>
        <p:spPr>
          <a:xfrm flipH="1">
            <a:off x="1314995" y="4197532"/>
            <a:ext cx="8151222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562F851-980B-4B90-955F-9F2EB09B3FE1}"/>
              </a:ext>
            </a:extLst>
          </p:cNvPr>
          <p:cNvSpPr txBox="1"/>
          <p:nvPr/>
        </p:nvSpPr>
        <p:spPr>
          <a:xfrm>
            <a:off x="6508376" y="1777409"/>
            <a:ext cx="5011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Vol of the slave </a:t>
            </a:r>
            <a:r>
              <a:rPr lang="en-US" altLang="ja-JP" dirty="0">
                <a:solidFill>
                  <a:srgbClr val="FF0000"/>
                </a:solidFill>
              </a:rPr>
              <a:t>needs to be less than 0.45V.</a:t>
            </a:r>
          </a:p>
          <a:p>
            <a:r>
              <a:rPr kumimoji="1" lang="en-US" altLang="ja-JP" dirty="0">
                <a:solidFill>
                  <a:srgbClr val="FF0000"/>
                </a:solidFill>
              </a:rPr>
              <a:t>For example, 0.4V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8726DAE-AAA9-4359-B1DA-EA44223949EA}"/>
              </a:ext>
            </a:extLst>
          </p:cNvPr>
          <p:cNvSpPr txBox="1"/>
          <p:nvPr/>
        </p:nvSpPr>
        <p:spPr>
          <a:xfrm>
            <a:off x="295835" y="1969789"/>
            <a:ext cx="5638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Vol of TCA9517A needs to be 0.47V(=0.4V + 0.07V)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BA50F3B-369B-4B94-A420-CEE1EBDD0D17}"/>
              </a:ext>
            </a:extLst>
          </p:cNvPr>
          <p:cNvSpPr txBox="1"/>
          <p:nvPr/>
        </p:nvSpPr>
        <p:spPr>
          <a:xfrm>
            <a:off x="4670612" y="2339293"/>
            <a:ext cx="1264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=1.8V</a:t>
            </a:r>
            <a:endParaRPr kumimoji="1"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222C43A-9E82-45B8-80EF-8FE1DED398DC}"/>
              </a:ext>
            </a:extLst>
          </p:cNvPr>
          <p:cNvSpPr txBox="1"/>
          <p:nvPr/>
        </p:nvSpPr>
        <p:spPr>
          <a:xfrm>
            <a:off x="8202193" y="2345105"/>
            <a:ext cx="1264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=3.3V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68153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3CE4DE-D219-4722-947D-65F464EB4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When the data is sent from master to slave</a:t>
            </a:r>
            <a:endParaRPr kumimoji="1" lang="ja-JP" altLang="en-US" dirty="0"/>
          </a:p>
        </p:txBody>
      </p:sp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B1C5105D-BFCA-4BC2-9C5F-C3434FAE21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44706" y="2298492"/>
            <a:ext cx="9850225" cy="3324689"/>
          </a:xfrm>
          <a:prstGeom prst="rect">
            <a:avLst/>
          </a:prstGeom>
        </p:spPr>
      </p:pic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2A4C56A8-41DF-43E1-8C2E-93A62365D3A3}"/>
              </a:ext>
            </a:extLst>
          </p:cNvPr>
          <p:cNvCxnSpPr>
            <a:cxnSpLocks/>
          </p:cNvCxnSpPr>
          <p:nvPr/>
        </p:nvCxnSpPr>
        <p:spPr>
          <a:xfrm>
            <a:off x="582706" y="4061013"/>
            <a:ext cx="10264588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562F851-980B-4B90-955F-9F2EB09B3FE1}"/>
              </a:ext>
            </a:extLst>
          </p:cNvPr>
          <p:cNvSpPr txBox="1"/>
          <p:nvPr/>
        </p:nvSpPr>
        <p:spPr>
          <a:xfrm>
            <a:off x="220147" y="1929160"/>
            <a:ext cx="5011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Vol of the master needs to be less than 0.45V.</a:t>
            </a:r>
          </a:p>
          <a:p>
            <a:r>
              <a:rPr lang="en-US" altLang="ja-JP" dirty="0">
                <a:solidFill>
                  <a:srgbClr val="FF0000"/>
                </a:solidFill>
              </a:rPr>
              <a:t>For example, 0.4V</a:t>
            </a:r>
            <a:endParaRPr lang="ja-JP" altLang="en-US" dirty="0">
              <a:solidFill>
                <a:srgbClr val="FF0000"/>
              </a:solidFill>
            </a:endParaRPr>
          </a:p>
          <a:p>
            <a:endParaRPr lang="en-US" altLang="ja-JP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8726DAE-AAA9-4359-B1DA-EA44223949EA}"/>
              </a:ext>
            </a:extLst>
          </p:cNvPr>
          <p:cNvSpPr txBox="1"/>
          <p:nvPr/>
        </p:nvSpPr>
        <p:spPr>
          <a:xfrm>
            <a:off x="6553199" y="1929160"/>
            <a:ext cx="5638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Vol of TCA9517A needs to be 0.47V(=0.4V + 0.07V)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BA50F3B-369B-4B94-A420-CEE1EBDD0D17}"/>
              </a:ext>
            </a:extLst>
          </p:cNvPr>
          <p:cNvSpPr txBox="1"/>
          <p:nvPr/>
        </p:nvSpPr>
        <p:spPr>
          <a:xfrm>
            <a:off x="4670612" y="2339293"/>
            <a:ext cx="1264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=1.8V</a:t>
            </a:r>
            <a:endParaRPr kumimoji="1"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222C43A-9E82-45B8-80EF-8FE1DED398DC}"/>
              </a:ext>
            </a:extLst>
          </p:cNvPr>
          <p:cNvSpPr txBox="1"/>
          <p:nvPr/>
        </p:nvSpPr>
        <p:spPr>
          <a:xfrm>
            <a:off x="8202193" y="2345105"/>
            <a:ext cx="1264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=3.3V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603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80</Words>
  <Application>Microsoft Office PowerPoint</Application>
  <PresentationFormat>ワイド画面</PresentationFormat>
  <Paragraphs>12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When the data is sent from Slave to master</vt:lpstr>
      <vt:lpstr>When the data is sent from master to slave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Takahashi, Noriyuki</dc:creator>
  <cp:lastModifiedBy>Takahashi, Noriyuki</cp:lastModifiedBy>
  <cp:revision>3</cp:revision>
  <dcterms:created xsi:type="dcterms:W3CDTF">2021-12-13T07:54:43Z</dcterms:created>
  <dcterms:modified xsi:type="dcterms:W3CDTF">2021-12-13T08:25:23Z</dcterms:modified>
</cp:coreProperties>
</file>