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65E592A-892D-9EB9-0424-36E61D2D86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5BFD9397-27E0-C036-0C4D-5000479BD9C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8003C51-7396-03AC-492B-4AC58233F9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D39AB-3F17-4124-9194-F882147F6B0F}" type="datetimeFigureOut">
              <a:rPr lang="de-DE" smtClean="0"/>
              <a:t>25.01.2024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BF21CBE-2C7A-7A1B-99E5-C2B9F93894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57D2FB6-0E6A-5B40-77E3-6A27687210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B646B-2F22-41E3-8DA0-126EE5C2EEA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425296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21DF1DA-FE94-AFE3-9FC9-739043E35E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F03D2755-6C60-6DF4-305A-A51C316FE38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D95F5CB-EE6A-4723-5CC2-A97BC8CD1F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D39AB-3F17-4124-9194-F882147F6B0F}" type="datetimeFigureOut">
              <a:rPr lang="de-DE" smtClean="0"/>
              <a:t>25.01.2024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2A2C9D9-6117-D0AE-C4C5-18280FF2D8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7B2DDC0-0949-C800-83AD-5905487A83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B646B-2F22-41E3-8DA0-126EE5C2EEA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795350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71E2BF3E-6EE3-AD46-20BE-57CD72B8013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A1DC8BD2-4B76-F049-2FA8-CD16E12BF11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D914902-D8A0-C023-C504-A7EDAD9B4F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D39AB-3F17-4124-9194-F882147F6B0F}" type="datetimeFigureOut">
              <a:rPr lang="de-DE" smtClean="0"/>
              <a:t>25.01.2024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1240929-8853-ECF8-839F-9B8D142B9B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37D0F01-D68D-C15C-F626-B400A33D28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B646B-2F22-41E3-8DA0-126EE5C2EEA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288859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CC8EEE7-07AB-BC2C-C4EB-9F835AA473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3037B2B-0A7F-B686-FFD1-B2C8E43080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57C62B5-51ED-5843-7B9D-717D493789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D39AB-3F17-4124-9194-F882147F6B0F}" type="datetimeFigureOut">
              <a:rPr lang="de-DE" smtClean="0"/>
              <a:t>25.01.2024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098E06E-B835-E11D-E319-F644F1890D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DA6DEC9-C034-7EDC-D1EA-718D8E3DD3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B646B-2F22-41E3-8DA0-126EE5C2EEA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057402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304CB6C-2DDB-CC20-9F90-FAFE0C7C55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FF766283-9EB0-1488-73F8-BA5609FBB0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D4355F9-295E-3404-8E76-ABD41F3298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D39AB-3F17-4124-9194-F882147F6B0F}" type="datetimeFigureOut">
              <a:rPr lang="de-DE" smtClean="0"/>
              <a:t>25.01.2024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837FDD0-F0CA-332E-425B-18F0CDE3F2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D17EC53-A2C6-4C5C-1C6F-2134F8A9BD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B646B-2F22-41E3-8DA0-126EE5C2EEA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095682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26CAD6E-CC42-997C-1CB7-A4A42A386B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E0856F3-06E3-4405-85E8-3A1BE1A1432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09767538-E2B4-DAE5-02A7-465C1FDEA1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AD1A52A6-A8CC-E0DA-B98A-43BF30BBB0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D39AB-3F17-4124-9194-F882147F6B0F}" type="datetimeFigureOut">
              <a:rPr lang="de-DE" smtClean="0"/>
              <a:t>25.01.2024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F520D4D9-426D-B804-AFF0-30AD28C8B8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BCF7C6A9-978C-663D-8362-43977FC2DB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B646B-2F22-41E3-8DA0-126EE5C2EEA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225615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01AC5CA-1E6A-DC35-CDC2-25DA2E5B36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4D494EA3-0F50-F1F2-CF91-07A1779E7F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23ABA305-F8F9-2EFA-0314-948A141B604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B20B0DBF-F5FD-EDB0-E46D-78F4FF8C643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AAE4DE40-75D1-5752-9C1E-06E95FED71A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DCE86A5E-F696-7935-5E15-64FFCEF62F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D39AB-3F17-4124-9194-F882147F6B0F}" type="datetimeFigureOut">
              <a:rPr lang="de-DE" smtClean="0"/>
              <a:t>25.01.2024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74F5D628-FF20-C177-8A8C-31D1D0AA21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8F42D206-E2FA-89DD-184B-6C7A197A45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B646B-2F22-41E3-8DA0-126EE5C2EEA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311505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C50DA9F-AFED-87C0-3B11-982ADA3471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9DB91FFA-8B42-3A73-8616-349B3AF208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D39AB-3F17-4124-9194-F882147F6B0F}" type="datetimeFigureOut">
              <a:rPr lang="de-DE" smtClean="0"/>
              <a:t>25.01.2024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FEF9D548-C98E-FADB-A21D-700A19A402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6CD3DD2A-038E-2D72-E682-1A908445BD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B646B-2F22-41E3-8DA0-126EE5C2EEA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72427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5D5737C0-A295-D299-8AF4-25843E5C12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D39AB-3F17-4124-9194-F882147F6B0F}" type="datetimeFigureOut">
              <a:rPr lang="de-DE" smtClean="0"/>
              <a:t>25.01.2024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5680AB4A-6411-D112-7C28-43A3E2A022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F4EB72B9-AC43-8055-3970-904B0CD03D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B646B-2F22-41E3-8DA0-126EE5C2EEA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945067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7963144-D0C0-C4ED-78CD-E67B28E0AF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D024FED-9FD6-16EC-84A5-99073635EC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37E2F86F-9A34-C7E2-0678-46C99384BA2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7E7B9D02-D3E9-451F-9184-322F53B3AA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D39AB-3F17-4124-9194-F882147F6B0F}" type="datetimeFigureOut">
              <a:rPr lang="de-DE" smtClean="0"/>
              <a:t>25.01.2024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C89B42AB-FD54-0A61-318E-55A8755B91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B016A1F6-AFBE-025C-2621-DA1DE06D42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B646B-2F22-41E3-8DA0-126EE5C2EEA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899046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8203876-C965-190A-5E22-214C03B68D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C8967750-768C-BE80-1EB5-5253149FB19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21FECD1B-8EE6-3010-12D2-6DD76367930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2F3A5CDB-4875-CE04-5610-1B0B66188A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D39AB-3F17-4124-9194-F882147F6B0F}" type="datetimeFigureOut">
              <a:rPr lang="de-DE" smtClean="0"/>
              <a:t>25.01.2024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D3353034-4315-4A1D-B2FC-B570879C8F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70C11C19-63E4-836C-34F3-92162FC4AF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B646B-2F22-41E3-8DA0-126EE5C2EEA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66845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D7297C96-8244-8CDE-2476-0838FD94F1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C65BFB7D-C465-3954-4FA0-440463B576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DC5613F-E216-DFEF-24FE-AFD59C023A6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AD39AB-3F17-4124-9194-F882147F6B0F}" type="datetimeFigureOut">
              <a:rPr lang="de-DE" smtClean="0"/>
              <a:t>25.01.2024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F5A206D-4C83-87F9-C785-13C3B3CB535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7769425-071E-AC45-560F-AF3317ADAB6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1B646B-2F22-41E3-8DA0-126EE5C2EEA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099569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>
            <a:extLst>
              <a:ext uri="{FF2B5EF4-FFF2-40B4-BE49-F238E27FC236}">
                <a16:creationId xmlns:a16="http://schemas.microsoft.com/office/drawing/2014/main" id="{2C85B729-6DDD-1151-73C3-EB12958F2F2E}"/>
              </a:ext>
            </a:extLst>
          </p:cNvPr>
          <p:cNvSpPr/>
          <p:nvPr/>
        </p:nvSpPr>
        <p:spPr>
          <a:xfrm>
            <a:off x="811763" y="1642188"/>
            <a:ext cx="709127" cy="690465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D6E3C4E7-6657-B281-DABC-8ECD7265D053}"/>
              </a:ext>
            </a:extLst>
          </p:cNvPr>
          <p:cNvSpPr/>
          <p:nvPr/>
        </p:nvSpPr>
        <p:spPr>
          <a:xfrm>
            <a:off x="2054732" y="1642187"/>
            <a:ext cx="709127" cy="690465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40C8BBD8-9377-C09D-98C6-4EAE5C3DA7F7}"/>
              </a:ext>
            </a:extLst>
          </p:cNvPr>
          <p:cNvSpPr/>
          <p:nvPr/>
        </p:nvSpPr>
        <p:spPr>
          <a:xfrm>
            <a:off x="4974101" y="1642187"/>
            <a:ext cx="709127" cy="690465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2105AEB4-C137-7AC1-3631-6D49CF0105E4}"/>
              </a:ext>
            </a:extLst>
          </p:cNvPr>
          <p:cNvSpPr/>
          <p:nvPr/>
        </p:nvSpPr>
        <p:spPr>
          <a:xfrm>
            <a:off x="6257787" y="1642184"/>
            <a:ext cx="709127" cy="690465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4E398F1C-D0F5-C1C3-348B-B4B5D74DEFFE}"/>
              </a:ext>
            </a:extLst>
          </p:cNvPr>
          <p:cNvSpPr txBox="1"/>
          <p:nvPr/>
        </p:nvSpPr>
        <p:spPr>
          <a:xfrm>
            <a:off x="2033230" y="1710419"/>
            <a:ext cx="75212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/>
              <a:t>DP83867</a:t>
            </a: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4220C531-2FAA-C5F7-ED6D-650866BC7ABF}"/>
              </a:ext>
            </a:extLst>
          </p:cNvPr>
          <p:cNvSpPr txBox="1"/>
          <p:nvPr/>
        </p:nvSpPr>
        <p:spPr>
          <a:xfrm>
            <a:off x="4974101" y="1710418"/>
            <a:ext cx="75212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/>
              <a:t>DP83867</a:t>
            </a:r>
          </a:p>
        </p:txBody>
      </p:sp>
      <p:cxnSp>
        <p:nvCxnSpPr>
          <p:cNvPr id="13" name="Gerader Verbinder 12">
            <a:extLst>
              <a:ext uri="{FF2B5EF4-FFF2-40B4-BE49-F238E27FC236}">
                <a16:creationId xmlns:a16="http://schemas.microsoft.com/office/drawing/2014/main" id="{058DBACA-DE97-DD5F-C21D-B23ECA480483}"/>
              </a:ext>
            </a:extLst>
          </p:cNvPr>
          <p:cNvCxnSpPr>
            <a:endCxn id="6" idx="1"/>
          </p:cNvCxnSpPr>
          <p:nvPr/>
        </p:nvCxnSpPr>
        <p:spPr>
          <a:xfrm>
            <a:off x="2785359" y="1987417"/>
            <a:ext cx="2188742" cy="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Gerader Verbinder 13">
            <a:extLst>
              <a:ext uri="{FF2B5EF4-FFF2-40B4-BE49-F238E27FC236}">
                <a16:creationId xmlns:a16="http://schemas.microsoft.com/office/drawing/2014/main" id="{A1C86F24-4E7E-780D-3F1D-12B8533A5F6C}"/>
              </a:ext>
            </a:extLst>
          </p:cNvPr>
          <p:cNvCxnSpPr>
            <a:cxnSpLocks/>
            <a:stCxn id="4" idx="3"/>
          </p:cNvCxnSpPr>
          <p:nvPr/>
        </p:nvCxnSpPr>
        <p:spPr>
          <a:xfrm flipV="1">
            <a:off x="1520890" y="1987416"/>
            <a:ext cx="555342" cy="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Gerader Verbinder 16">
            <a:extLst>
              <a:ext uri="{FF2B5EF4-FFF2-40B4-BE49-F238E27FC236}">
                <a16:creationId xmlns:a16="http://schemas.microsoft.com/office/drawing/2014/main" id="{6D737913-AF38-3BAE-FAAD-48B0A1D94572}"/>
              </a:ext>
            </a:extLst>
          </p:cNvPr>
          <p:cNvCxnSpPr>
            <a:cxnSpLocks/>
          </p:cNvCxnSpPr>
          <p:nvPr/>
        </p:nvCxnSpPr>
        <p:spPr>
          <a:xfrm flipV="1">
            <a:off x="5683228" y="1999862"/>
            <a:ext cx="574559" cy="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feld 17">
            <a:extLst>
              <a:ext uri="{FF2B5EF4-FFF2-40B4-BE49-F238E27FC236}">
                <a16:creationId xmlns:a16="http://schemas.microsoft.com/office/drawing/2014/main" id="{87056FDA-56D4-5DFE-E0A3-0A7686F37740}"/>
              </a:ext>
            </a:extLst>
          </p:cNvPr>
          <p:cNvSpPr txBox="1"/>
          <p:nvPr/>
        </p:nvSpPr>
        <p:spPr>
          <a:xfrm>
            <a:off x="6257787" y="1667076"/>
            <a:ext cx="4864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/>
              <a:t>MAC</a:t>
            </a:r>
          </a:p>
        </p:txBody>
      </p:sp>
      <p:sp>
        <p:nvSpPr>
          <p:cNvPr id="19" name="Textfeld 18">
            <a:extLst>
              <a:ext uri="{FF2B5EF4-FFF2-40B4-BE49-F238E27FC236}">
                <a16:creationId xmlns:a16="http://schemas.microsoft.com/office/drawing/2014/main" id="{0830EBB3-869A-6889-CAE1-96913B2BF707}"/>
              </a:ext>
            </a:extLst>
          </p:cNvPr>
          <p:cNvSpPr txBox="1"/>
          <p:nvPr/>
        </p:nvSpPr>
        <p:spPr>
          <a:xfrm>
            <a:off x="923086" y="1671745"/>
            <a:ext cx="4864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/>
              <a:t>MAC</a:t>
            </a:r>
          </a:p>
        </p:txBody>
      </p:sp>
      <p:sp>
        <p:nvSpPr>
          <p:cNvPr id="21" name="Textfeld 20">
            <a:extLst>
              <a:ext uri="{FF2B5EF4-FFF2-40B4-BE49-F238E27FC236}">
                <a16:creationId xmlns:a16="http://schemas.microsoft.com/office/drawing/2014/main" id="{9DB7ADA6-AF63-D954-7561-A28F8C175F44}"/>
              </a:ext>
            </a:extLst>
          </p:cNvPr>
          <p:cNvSpPr txBox="1"/>
          <p:nvPr/>
        </p:nvSpPr>
        <p:spPr>
          <a:xfrm>
            <a:off x="671417" y="2449585"/>
            <a:ext cx="2626040" cy="40934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00" dirty="0"/>
              <a:t>DUT:</a:t>
            </a:r>
          </a:p>
          <a:p>
            <a:endParaRPr lang="de-DE" sz="1000" dirty="0"/>
          </a:p>
          <a:p>
            <a:r>
              <a:rPr lang="de-DE" sz="1000" dirty="0"/>
              <a:t>Hard </a:t>
            </a:r>
            <a:r>
              <a:rPr lang="de-DE" sz="1000" dirty="0" err="1"/>
              <a:t>reset</a:t>
            </a:r>
            <a:r>
              <a:rPr lang="de-DE" sz="1000" dirty="0"/>
              <a:t>:</a:t>
            </a:r>
          </a:p>
          <a:p>
            <a:r>
              <a:rPr lang="de-DE" sz="1000" dirty="0"/>
              <a:t>0x1F=0x8000</a:t>
            </a:r>
          </a:p>
          <a:p>
            <a:endParaRPr lang="de-DE" sz="1000" dirty="0"/>
          </a:p>
          <a:p>
            <a:r>
              <a:rPr lang="de-DE" sz="1000" dirty="0"/>
              <a:t>Delete </a:t>
            </a:r>
            <a:r>
              <a:rPr lang="de-DE" sz="1000" dirty="0" err="1"/>
              <a:t>autonegotiation</a:t>
            </a:r>
            <a:endParaRPr lang="de-DE" sz="1000" dirty="0"/>
          </a:p>
          <a:p>
            <a:r>
              <a:rPr lang="de-DE" sz="1000" dirty="0"/>
              <a:t>0x0=0x140</a:t>
            </a:r>
          </a:p>
          <a:p>
            <a:endParaRPr lang="de-DE" sz="1000" dirty="0"/>
          </a:p>
          <a:p>
            <a:r>
              <a:rPr lang="de-DE" sz="1000" dirty="0" err="1"/>
              <a:t>Loopback</a:t>
            </a:r>
            <a:r>
              <a:rPr lang="de-DE" sz="1000" dirty="0"/>
              <a:t> </a:t>
            </a:r>
            <a:r>
              <a:rPr lang="de-DE" sz="1000" dirty="0" err="1"/>
              <a:t>configuration</a:t>
            </a:r>
            <a:endParaRPr lang="de-DE" sz="1000" dirty="0"/>
          </a:p>
          <a:p>
            <a:r>
              <a:rPr lang="de-DE" sz="1000" dirty="0"/>
              <a:t>0xFE=0xE720</a:t>
            </a:r>
          </a:p>
          <a:p>
            <a:endParaRPr lang="de-DE" sz="1000" dirty="0"/>
          </a:p>
          <a:p>
            <a:r>
              <a:rPr lang="de-DE" sz="1000" dirty="0" err="1"/>
              <a:t>Enable</a:t>
            </a:r>
            <a:r>
              <a:rPr lang="de-DE" sz="1000" dirty="0"/>
              <a:t> packet </a:t>
            </a:r>
            <a:r>
              <a:rPr lang="de-DE" sz="1000" dirty="0" err="1"/>
              <a:t>generation</a:t>
            </a:r>
            <a:endParaRPr lang="de-DE" sz="1000" dirty="0"/>
          </a:p>
          <a:p>
            <a:r>
              <a:rPr lang="de-DE" sz="1000" dirty="0"/>
              <a:t>0x16=0x5000</a:t>
            </a:r>
          </a:p>
          <a:p>
            <a:endParaRPr lang="de-DE" sz="1000" dirty="0"/>
          </a:p>
          <a:p>
            <a:r>
              <a:rPr lang="de-DE" sz="1000" dirty="0"/>
              <a:t>Soft </a:t>
            </a:r>
            <a:r>
              <a:rPr lang="de-DE" sz="1000" dirty="0" err="1"/>
              <a:t>reset</a:t>
            </a:r>
            <a:endParaRPr lang="de-DE" sz="1000" dirty="0"/>
          </a:p>
          <a:p>
            <a:r>
              <a:rPr lang="de-DE" sz="1000" dirty="0"/>
              <a:t>0x1F=0x4000</a:t>
            </a:r>
          </a:p>
          <a:p>
            <a:endParaRPr lang="de-DE" sz="1000" dirty="0"/>
          </a:p>
          <a:p>
            <a:endParaRPr lang="de-DE" sz="1000" dirty="0"/>
          </a:p>
          <a:p>
            <a:r>
              <a:rPr lang="de-DE" sz="1000" dirty="0"/>
              <a:t>BIST </a:t>
            </a:r>
            <a:r>
              <a:rPr lang="de-DE" sz="1000" dirty="0" err="1"/>
              <a:t>status</a:t>
            </a:r>
            <a:endParaRPr lang="de-DE" sz="1000" dirty="0"/>
          </a:p>
          <a:p>
            <a:r>
              <a:rPr lang="de-DE" sz="1000" dirty="0"/>
              <a:t>Reg17:0x240</a:t>
            </a:r>
          </a:p>
          <a:p>
            <a:r>
              <a:rPr lang="de-DE" sz="1000" dirty="0"/>
              <a:t>PRBS </a:t>
            </a:r>
            <a:r>
              <a:rPr lang="de-DE" sz="1000" dirty="0" err="1"/>
              <a:t>checker</a:t>
            </a:r>
            <a:r>
              <a:rPr lang="de-DE" sz="1000" dirty="0"/>
              <a:t> not </a:t>
            </a:r>
            <a:r>
              <a:rPr lang="de-DE" sz="1000" dirty="0" err="1"/>
              <a:t>locked</a:t>
            </a:r>
            <a:r>
              <a:rPr lang="de-DE" sz="1000" dirty="0"/>
              <a:t> =&gt; </a:t>
            </a:r>
            <a:r>
              <a:rPr lang="de-DE" sz="1000" dirty="0" err="1"/>
              <a:t>data</a:t>
            </a:r>
            <a:r>
              <a:rPr lang="de-DE" sz="1000" dirty="0"/>
              <a:t> </a:t>
            </a:r>
            <a:r>
              <a:rPr lang="de-DE" sz="1000" dirty="0" err="1"/>
              <a:t>path</a:t>
            </a:r>
            <a:r>
              <a:rPr lang="de-DE" sz="1000" dirty="0"/>
              <a:t> not valid</a:t>
            </a:r>
          </a:p>
          <a:p>
            <a:r>
              <a:rPr lang="de-DE" sz="1000" dirty="0"/>
              <a:t>packet </a:t>
            </a:r>
            <a:r>
              <a:rPr lang="de-DE" sz="1000" dirty="0" err="1"/>
              <a:t>generation</a:t>
            </a:r>
            <a:r>
              <a:rPr lang="de-DE" sz="1000" dirty="0"/>
              <a:t> in </a:t>
            </a:r>
            <a:r>
              <a:rPr lang="de-DE" sz="1000" dirty="0" err="1"/>
              <a:t>progress</a:t>
            </a:r>
            <a:endParaRPr lang="de-DE" sz="1000" dirty="0"/>
          </a:p>
          <a:p>
            <a:endParaRPr lang="de-DE" sz="1000" dirty="0"/>
          </a:p>
          <a:p>
            <a:r>
              <a:rPr lang="de-DE" sz="1000" dirty="0"/>
              <a:t>Reg72:0x0</a:t>
            </a:r>
          </a:p>
          <a:p>
            <a:endParaRPr lang="de-DE" sz="1000" dirty="0"/>
          </a:p>
        </p:txBody>
      </p:sp>
      <p:sp>
        <p:nvSpPr>
          <p:cNvPr id="23" name="Textfeld 22">
            <a:extLst>
              <a:ext uri="{FF2B5EF4-FFF2-40B4-BE49-F238E27FC236}">
                <a16:creationId xmlns:a16="http://schemas.microsoft.com/office/drawing/2014/main" id="{592A07D8-B739-33D5-3FDE-81980E019121}"/>
              </a:ext>
            </a:extLst>
          </p:cNvPr>
          <p:cNvSpPr txBox="1"/>
          <p:nvPr/>
        </p:nvSpPr>
        <p:spPr>
          <a:xfrm>
            <a:off x="4944767" y="2478635"/>
            <a:ext cx="1394934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00" dirty="0"/>
              <a:t>Link Partner:</a:t>
            </a:r>
          </a:p>
          <a:p>
            <a:endParaRPr lang="de-DE" sz="1000" dirty="0"/>
          </a:p>
          <a:p>
            <a:r>
              <a:rPr lang="de-DE" sz="1000" dirty="0"/>
              <a:t>Hard </a:t>
            </a:r>
            <a:r>
              <a:rPr lang="de-DE" sz="1000" dirty="0" err="1"/>
              <a:t>reset</a:t>
            </a:r>
            <a:r>
              <a:rPr lang="de-DE" sz="1000" dirty="0"/>
              <a:t>:</a:t>
            </a:r>
          </a:p>
          <a:p>
            <a:r>
              <a:rPr lang="de-DE" sz="1000" dirty="0"/>
              <a:t>0x1F=0x8000</a:t>
            </a:r>
          </a:p>
          <a:p>
            <a:endParaRPr lang="de-DE" sz="1000" dirty="0"/>
          </a:p>
          <a:p>
            <a:r>
              <a:rPr lang="de-DE" sz="1000" dirty="0"/>
              <a:t>Delete </a:t>
            </a:r>
            <a:r>
              <a:rPr lang="de-DE" sz="1000" dirty="0" err="1"/>
              <a:t>autonegotiation</a:t>
            </a:r>
            <a:endParaRPr lang="de-DE" sz="1000" dirty="0"/>
          </a:p>
          <a:p>
            <a:r>
              <a:rPr lang="de-DE" sz="1000" dirty="0"/>
              <a:t>0x0=0x140</a:t>
            </a:r>
          </a:p>
          <a:p>
            <a:endParaRPr lang="de-DE" sz="1000" dirty="0"/>
          </a:p>
          <a:p>
            <a:r>
              <a:rPr lang="de-DE" sz="1000" dirty="0" err="1"/>
              <a:t>Enable</a:t>
            </a:r>
            <a:r>
              <a:rPr lang="de-DE" sz="1000" dirty="0"/>
              <a:t> Reverse loop</a:t>
            </a:r>
          </a:p>
          <a:p>
            <a:r>
              <a:rPr lang="de-DE" sz="1000" dirty="0"/>
              <a:t>0x16=0x20</a:t>
            </a:r>
          </a:p>
          <a:p>
            <a:endParaRPr lang="de-DE" sz="1000" dirty="0"/>
          </a:p>
          <a:p>
            <a:endParaRPr lang="de-DE" sz="1000" dirty="0"/>
          </a:p>
        </p:txBody>
      </p:sp>
    </p:spTree>
    <p:extLst>
      <p:ext uri="{BB962C8B-B14F-4D97-AF65-F5344CB8AC3E}">
        <p14:creationId xmlns:p14="http://schemas.microsoft.com/office/powerpoint/2010/main" val="25968410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62</Words>
  <Application>Microsoft Office PowerPoint</Application>
  <PresentationFormat>Breitbild</PresentationFormat>
  <Paragraphs>38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Jens Meyer</dc:creator>
  <cp:lastModifiedBy>Jens Meyer</cp:lastModifiedBy>
  <cp:revision>2</cp:revision>
  <dcterms:created xsi:type="dcterms:W3CDTF">2024-01-25T10:27:51Z</dcterms:created>
  <dcterms:modified xsi:type="dcterms:W3CDTF">2024-01-25T13:43:58Z</dcterms:modified>
</cp:coreProperties>
</file>