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0" d="100"/>
          <a:sy n="50" d="100"/>
        </p:scale>
        <p:origin x="-1253" y="-7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22FF6-D5C5-4D9A-98F1-534CA409E12C}" type="datetimeFigureOut">
              <a:rPr lang="en-US" smtClean="0"/>
              <a:t>10/21/2016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E13944-268D-474A-9F88-FCFD24A0F2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93515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22FF6-D5C5-4D9A-98F1-534CA409E12C}" type="datetimeFigureOut">
              <a:rPr lang="en-US" smtClean="0"/>
              <a:t>10/21/2016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E13944-268D-474A-9F88-FCFD24A0F2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46463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22FF6-D5C5-4D9A-98F1-534CA409E12C}" type="datetimeFigureOut">
              <a:rPr lang="en-US" smtClean="0"/>
              <a:t>10/21/2016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E13944-268D-474A-9F88-FCFD24A0F2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90812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22FF6-D5C5-4D9A-98F1-534CA409E12C}" type="datetimeFigureOut">
              <a:rPr lang="en-US" smtClean="0"/>
              <a:t>10/21/2016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E13944-268D-474A-9F88-FCFD24A0F2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36583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22FF6-D5C5-4D9A-98F1-534CA409E12C}" type="datetimeFigureOut">
              <a:rPr lang="en-US" smtClean="0"/>
              <a:t>10/21/2016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E13944-268D-474A-9F88-FCFD24A0F2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23850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22FF6-D5C5-4D9A-98F1-534CA409E12C}" type="datetimeFigureOut">
              <a:rPr lang="en-US" smtClean="0"/>
              <a:t>10/21/2016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E13944-268D-474A-9F88-FCFD24A0F2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98357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22FF6-D5C5-4D9A-98F1-534CA409E12C}" type="datetimeFigureOut">
              <a:rPr lang="en-US" smtClean="0"/>
              <a:t>10/21/2016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E13944-268D-474A-9F88-FCFD24A0F2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0411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22FF6-D5C5-4D9A-98F1-534CA409E12C}" type="datetimeFigureOut">
              <a:rPr lang="en-US" smtClean="0"/>
              <a:t>10/21/2016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E13944-268D-474A-9F88-FCFD24A0F2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67055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22FF6-D5C5-4D9A-98F1-534CA409E12C}" type="datetimeFigureOut">
              <a:rPr lang="en-US" smtClean="0"/>
              <a:t>10/21/2016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E13944-268D-474A-9F88-FCFD24A0F2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79634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22FF6-D5C5-4D9A-98F1-534CA409E12C}" type="datetimeFigureOut">
              <a:rPr lang="en-US" smtClean="0"/>
              <a:t>10/21/2016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E13944-268D-474A-9F88-FCFD24A0F2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47669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22FF6-D5C5-4D9A-98F1-534CA409E12C}" type="datetimeFigureOut">
              <a:rPr lang="en-US" smtClean="0"/>
              <a:t>10/21/2016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E13944-268D-474A-9F88-FCFD24A0F2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93497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922FF6-D5C5-4D9A-98F1-534CA409E12C}" type="datetimeFigureOut">
              <a:rPr lang="en-US" smtClean="0"/>
              <a:t>10/21/2016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E13944-268D-474A-9F88-FCFD24A0F2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09208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58025" y="4587240"/>
            <a:ext cx="8173456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1. P1 is photo resistor,  base impedance is 200k in dark. If lighting, the impedance will</a:t>
            </a:r>
          </a:p>
          <a:p>
            <a:r>
              <a:rPr lang="en-US" dirty="0" smtClean="0"/>
              <a:t>Change to &lt;100k. </a:t>
            </a:r>
          </a:p>
          <a:p>
            <a:r>
              <a:rPr lang="en-US" dirty="0" smtClean="0"/>
              <a:t>2. R5 connect to MCU.</a:t>
            </a:r>
          </a:p>
          <a:p>
            <a:r>
              <a:rPr lang="en-US" dirty="0" smtClean="0"/>
              <a:t>3. In DARK, TLV3491 will output 1. in Lighting, P1 &lt; 100k, TLV3491 output 0.</a:t>
            </a:r>
          </a:p>
          <a:p>
            <a:endParaRPr lang="en-US" dirty="0"/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67328" y="762000"/>
            <a:ext cx="6954850" cy="3870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1752600" y="177225"/>
            <a:ext cx="5562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FF0000"/>
                </a:solidFill>
              </a:rPr>
              <a:t>TLV3491 application circuit</a:t>
            </a:r>
          </a:p>
        </p:txBody>
      </p:sp>
    </p:spTree>
    <p:extLst>
      <p:ext uri="{BB962C8B-B14F-4D97-AF65-F5344CB8AC3E}">
        <p14:creationId xmlns:p14="http://schemas.microsoft.com/office/powerpoint/2010/main" val="40269317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problem</a:t>
            </a:r>
            <a:endParaRPr lang="en-US" dirty="0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2671762"/>
            <a:ext cx="7537450" cy="41862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457200" y="1584960"/>
            <a:ext cx="839858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When using discrete resistor to simulate </a:t>
            </a:r>
            <a:r>
              <a:rPr lang="en-US" dirty="0" err="1" smtClean="0"/>
              <a:t>opto</a:t>
            </a:r>
            <a:r>
              <a:rPr lang="en-US" dirty="0" smtClean="0"/>
              <a:t> resistors,  when using 200kohm, TLV3491 </a:t>
            </a:r>
          </a:p>
          <a:p>
            <a:r>
              <a:rPr lang="en-US" dirty="0" smtClean="0"/>
              <a:t>Output will be oscillator,  as below, </a:t>
            </a:r>
            <a:r>
              <a:rPr lang="en-US" dirty="0" err="1" smtClean="0"/>
              <a:t>pls</a:t>
            </a:r>
            <a:r>
              <a:rPr lang="en-US" dirty="0" smtClean="0"/>
              <a:t> help check why?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97148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85</Words>
  <Application>Microsoft Office PowerPoint</Application>
  <PresentationFormat>On-screen Show (4:3)</PresentationFormat>
  <Paragraphs>8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The problem</vt:lpstr>
    </vt:vector>
  </TitlesOfParts>
  <Company>Texas Instruments Incorporated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Chen, Haroad</dc:creator>
  <cp:lastModifiedBy>Chen, Haroad</cp:lastModifiedBy>
  <cp:revision>2</cp:revision>
  <dcterms:created xsi:type="dcterms:W3CDTF">2016-10-21T08:21:42Z</dcterms:created>
  <dcterms:modified xsi:type="dcterms:W3CDTF">2016-10-21T08:34:42Z</dcterms:modified>
</cp:coreProperties>
</file>