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1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13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07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59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1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14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23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7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1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71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DA6F4-A352-46DE-AEC0-A41796C3F4EC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7504-5D02-4C6F-9A64-B525B4FB58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7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0" y="2294989"/>
            <a:ext cx="1897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C4: IN+ to IN- </a:t>
            </a:r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Differential probe 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4310" y="1484784"/>
            <a:ext cx="200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75000"/>
                  </a:schemeClr>
                </a:solidFill>
              </a:rPr>
              <a:t>Ch1:impulse Noise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909" y="3645024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Ch3:-IN</a:t>
            </a:r>
            <a:endParaRPr kumimoji="1" lang="ja-JP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933056"/>
            <a:ext cx="1051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Ch2:Vout</a:t>
            </a:r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33541"/>
            <a:ext cx="7620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2420888"/>
            <a:ext cx="1897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C4: IN+ to IN- </a:t>
            </a:r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Differential probe 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4310" y="1669450"/>
            <a:ext cx="200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2">
                    <a:lumMod val="75000"/>
                  </a:schemeClr>
                </a:solidFill>
              </a:rPr>
              <a:t>Ch1:impulse Noise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717032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Ch3:-IN</a:t>
            </a:r>
            <a:endParaRPr kumimoji="1" lang="ja-JP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5445" y="4032611"/>
            <a:ext cx="1051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Ch2:Vout</a:t>
            </a:r>
            <a:endParaRPr kumimoji="1" lang="ja-JP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蔵原 健策</dc:creator>
  <cp:lastModifiedBy>蔵原 健策</cp:lastModifiedBy>
  <cp:revision>3</cp:revision>
  <dcterms:created xsi:type="dcterms:W3CDTF">2018-10-04T02:19:54Z</dcterms:created>
  <dcterms:modified xsi:type="dcterms:W3CDTF">2018-10-04T02:58:35Z</dcterms:modified>
</cp:coreProperties>
</file>