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28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1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77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38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50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01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810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704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04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08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694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E546-59F6-4C96-85E1-5C5A66DB56F1}" type="datetimeFigureOut">
              <a:rPr kumimoji="1" lang="ja-JP" altLang="en-US" smtClean="0"/>
              <a:t>2017/3/28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43C8-DAAC-44E0-960B-D429259F20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44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590675"/>
            <a:ext cx="7866063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5868144" y="1331476"/>
            <a:ext cx="934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Vs=3.3V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619672" y="3548976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1uF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91680" y="3063132"/>
            <a:ext cx="6303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9.1Ω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691680" y="4010520"/>
            <a:ext cx="6303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9.1Ω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29316" y="3486260"/>
            <a:ext cx="74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0.27Ω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342805" y="1388736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15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7" name="直線矢印コネクタ 16"/>
          <p:cNvCxnSpPr>
            <a:stCxn id="23" idx="3"/>
          </p:cNvCxnSpPr>
          <p:nvPr/>
        </p:nvCxnSpPr>
        <p:spPr>
          <a:xfrm flipV="1">
            <a:off x="1317303" y="2060848"/>
            <a:ext cx="300577" cy="18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188468" y="1878044"/>
            <a:ext cx="1128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A: 1000pF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25" name="直線矢印コネクタ 24"/>
          <p:cNvCxnSpPr>
            <a:stCxn id="26" idx="3"/>
          </p:cNvCxnSpPr>
          <p:nvPr/>
        </p:nvCxnSpPr>
        <p:spPr>
          <a:xfrm flipV="1">
            <a:off x="1296332" y="4034560"/>
            <a:ext cx="308592" cy="18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175512" y="3851756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B</a:t>
            </a:r>
            <a:r>
              <a:rPr lang="en-US" altLang="ja-JP" dirty="0" smtClean="0">
                <a:solidFill>
                  <a:srgbClr val="FF0000"/>
                </a:solidFill>
              </a:rPr>
              <a:t>: 1000pF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638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直線コネクタ 54"/>
          <p:cNvCxnSpPr/>
          <p:nvPr/>
        </p:nvCxnSpPr>
        <p:spPr>
          <a:xfrm>
            <a:off x="1257900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1257900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1833964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1833964" y="13407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2410028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2410028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2986092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986092" y="13407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3562156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3562156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4138220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4138220" y="13407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グループ化 81"/>
          <p:cNvGrpSpPr/>
          <p:nvPr/>
        </p:nvGrpSpPr>
        <p:grpSpPr>
          <a:xfrm>
            <a:off x="4716016" y="1355516"/>
            <a:ext cx="3456384" cy="2217500"/>
            <a:chOff x="4213692" y="1355516"/>
            <a:chExt cx="3456384" cy="2520280"/>
          </a:xfrm>
        </p:grpSpPr>
        <p:cxnSp>
          <p:nvCxnSpPr>
            <p:cNvPr id="70" name="直線コネクタ 69"/>
            <p:cNvCxnSpPr/>
            <p:nvPr/>
          </p:nvCxnSpPr>
          <p:spPr>
            <a:xfrm>
              <a:off x="4213692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/>
            <p:nvPr/>
          </p:nvCxnSpPr>
          <p:spPr>
            <a:xfrm>
              <a:off x="4213692" y="387579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/>
            <p:cNvCxnSpPr/>
            <p:nvPr/>
          </p:nvCxnSpPr>
          <p:spPr>
            <a:xfrm>
              <a:off x="4789756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/>
            <p:nvPr/>
          </p:nvCxnSpPr>
          <p:spPr>
            <a:xfrm>
              <a:off x="4789756" y="135551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/>
            <p:nvPr/>
          </p:nvCxnSpPr>
          <p:spPr>
            <a:xfrm>
              <a:off x="5365820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>
            <a:xfrm>
              <a:off x="5365820" y="387579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>
            <a:xfrm>
              <a:off x="5941884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>
            <a:xfrm>
              <a:off x="5941884" y="135551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>
            <a:xfrm>
              <a:off x="6517948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/>
            <p:cNvCxnSpPr/>
            <p:nvPr/>
          </p:nvCxnSpPr>
          <p:spPr>
            <a:xfrm>
              <a:off x="6517948" y="387579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>
            <a:xfrm>
              <a:off x="7094012" y="1355516"/>
              <a:ext cx="0" cy="25202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>
            <a:xfrm>
              <a:off x="7094012" y="1355516"/>
              <a:ext cx="5760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テキスト ボックス 87"/>
          <p:cNvSpPr txBox="1"/>
          <p:nvPr/>
        </p:nvSpPr>
        <p:spPr>
          <a:xfrm>
            <a:off x="683568" y="1182004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15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683568" y="1473760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14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782256" y="3635732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785072" y="3329228"/>
            <a:ext cx="433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</a:rPr>
              <a:t>1</a:t>
            </a:r>
            <a:r>
              <a:rPr kumimoji="1" lang="en-US" altLang="ja-JP" dirty="0" smtClean="0">
                <a:solidFill>
                  <a:srgbClr val="FF0000"/>
                </a:solidFill>
              </a:rPr>
              <a:t>V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2301" y="4149080"/>
            <a:ext cx="1271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>
                <a:solidFill>
                  <a:srgbClr val="FF0000"/>
                </a:solidFill>
              </a:rPr>
              <a:t>RF off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408341" y="4208081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>
                <a:solidFill>
                  <a:srgbClr val="FF0000"/>
                </a:solidFill>
              </a:rPr>
              <a:t>RF on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95" name="左大かっこ 94"/>
          <p:cNvSpPr/>
          <p:nvPr/>
        </p:nvSpPr>
        <p:spPr>
          <a:xfrm rot="16200000">
            <a:off x="2680257" y="2496384"/>
            <a:ext cx="196535" cy="3213894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96" name="左大かっこ 95"/>
          <p:cNvSpPr/>
          <p:nvPr/>
        </p:nvSpPr>
        <p:spPr>
          <a:xfrm rot="16200000">
            <a:off x="6136641" y="2496385"/>
            <a:ext cx="196535" cy="3213894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cxnSp>
        <p:nvCxnSpPr>
          <p:cNvPr id="98" name="直線矢印コネクタ 97"/>
          <p:cNvCxnSpPr/>
          <p:nvPr/>
        </p:nvCxnSpPr>
        <p:spPr>
          <a:xfrm flipV="1">
            <a:off x="3850188" y="3573016"/>
            <a:ext cx="1153860" cy="24738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テキスト ボックス 100"/>
          <p:cNvSpPr txBox="1"/>
          <p:nvPr/>
        </p:nvSpPr>
        <p:spPr>
          <a:xfrm>
            <a:off x="4499992" y="3617390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Voltage shift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151153" y="153506"/>
            <a:ext cx="3999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Voltage </a:t>
            </a:r>
            <a:r>
              <a:rPr kumimoji="1" lang="en-US" altLang="ja-JP" sz="3600" dirty="0" smtClean="0"/>
              <a:t>Sensing(I2C)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7689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直線コネクタ 54"/>
          <p:cNvCxnSpPr/>
          <p:nvPr/>
        </p:nvCxnSpPr>
        <p:spPr>
          <a:xfrm>
            <a:off x="1257900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/>
          <p:nvPr/>
        </p:nvCxnSpPr>
        <p:spPr>
          <a:xfrm>
            <a:off x="1257900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1833964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/>
          <p:nvPr/>
        </p:nvCxnSpPr>
        <p:spPr>
          <a:xfrm>
            <a:off x="1833964" y="13407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2410028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>
            <a:off x="2410028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2986092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>
            <a:off x="2986092" y="134076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3562156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>
            <a:off x="3562156" y="386104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4138222" y="1340768"/>
            <a:ext cx="0" cy="2520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コネクタ 68"/>
          <p:cNvCxnSpPr/>
          <p:nvPr/>
        </p:nvCxnSpPr>
        <p:spPr>
          <a:xfrm>
            <a:off x="4138220" y="112474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>
            <a:off x="4716016" y="1124744"/>
            <a:ext cx="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/>
          <p:nvPr/>
        </p:nvCxnSpPr>
        <p:spPr>
          <a:xfrm>
            <a:off x="4716016" y="249289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>
            <a:off x="5292080" y="220486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>
            <a:off x="5292080" y="220486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>
            <a:off x="5864148" y="2204864"/>
            <a:ext cx="399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5868144" y="270892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/>
          <p:cNvCxnSpPr/>
          <p:nvPr/>
        </p:nvCxnSpPr>
        <p:spPr>
          <a:xfrm>
            <a:off x="6444208" y="1916832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/>
          <p:cNvCxnSpPr/>
          <p:nvPr/>
        </p:nvCxnSpPr>
        <p:spPr>
          <a:xfrm>
            <a:off x="6444208" y="1916832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>
          <a:xfrm>
            <a:off x="7020272" y="1916832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/>
          <p:cNvCxnSpPr/>
          <p:nvPr/>
        </p:nvCxnSpPr>
        <p:spPr>
          <a:xfrm>
            <a:off x="7596336" y="1355516"/>
            <a:ext cx="0" cy="2158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/>
          <p:cNvCxnSpPr/>
          <p:nvPr/>
        </p:nvCxnSpPr>
        <p:spPr>
          <a:xfrm>
            <a:off x="7596336" y="135551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テキスト ボックス 87"/>
          <p:cNvSpPr txBox="1"/>
          <p:nvPr/>
        </p:nvSpPr>
        <p:spPr>
          <a:xfrm>
            <a:off x="683568" y="99138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0.3A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39552" y="1473760"/>
            <a:ext cx="72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0.25A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782256" y="3635732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0</a:t>
            </a:r>
            <a:r>
              <a:rPr lang="en-US" altLang="ja-JP" dirty="0">
                <a:solidFill>
                  <a:srgbClr val="FF0000"/>
                </a:solidFill>
              </a:rPr>
              <a:t>A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2301" y="4149080"/>
            <a:ext cx="12718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>
                <a:solidFill>
                  <a:srgbClr val="FF0000"/>
                </a:solidFill>
              </a:rPr>
              <a:t>RF off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5408341" y="4208081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smtClean="0">
                <a:solidFill>
                  <a:srgbClr val="FF0000"/>
                </a:solidFill>
              </a:rPr>
              <a:t>RF on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95" name="左大かっこ 94"/>
          <p:cNvSpPr/>
          <p:nvPr/>
        </p:nvSpPr>
        <p:spPr>
          <a:xfrm rot="16200000">
            <a:off x="2582891" y="2593749"/>
            <a:ext cx="144017" cy="2966644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96" name="左大かっこ 95"/>
          <p:cNvSpPr/>
          <p:nvPr/>
        </p:nvSpPr>
        <p:spPr>
          <a:xfrm rot="16200000">
            <a:off x="6072657" y="2432400"/>
            <a:ext cx="196536" cy="3341862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cxnSp>
        <p:nvCxnSpPr>
          <p:cNvPr id="98" name="直線矢印コネクタ 97"/>
          <p:cNvCxnSpPr/>
          <p:nvPr/>
        </p:nvCxnSpPr>
        <p:spPr>
          <a:xfrm flipV="1">
            <a:off x="3850188" y="2708920"/>
            <a:ext cx="1558153" cy="11114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テキスト ボックス 100"/>
          <p:cNvSpPr txBox="1"/>
          <p:nvPr/>
        </p:nvSpPr>
        <p:spPr>
          <a:xfrm>
            <a:off x="4499992" y="3356992"/>
            <a:ext cx="136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Current</a:t>
            </a:r>
            <a:r>
              <a:rPr kumimoji="1" lang="en-US" altLang="ja-JP" dirty="0" smtClean="0">
                <a:solidFill>
                  <a:srgbClr val="FF0000"/>
                </a:solidFill>
              </a:rPr>
              <a:t> shift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4139952" y="1124744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>
            <a:off x="7007256" y="3429000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テキスト ボックス 84"/>
          <p:cNvSpPr txBox="1"/>
          <p:nvPr/>
        </p:nvSpPr>
        <p:spPr>
          <a:xfrm>
            <a:off x="151153" y="153506"/>
            <a:ext cx="40198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smtClean="0"/>
              <a:t>Current</a:t>
            </a:r>
            <a:r>
              <a:rPr kumimoji="1" lang="en-US" altLang="ja-JP" sz="3600" smtClean="0"/>
              <a:t> </a:t>
            </a:r>
            <a:r>
              <a:rPr kumimoji="1" lang="en-US" altLang="ja-JP" sz="3600" smtClean="0"/>
              <a:t>Sensing(I2C)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230703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37</Words>
  <Application>Microsoft Office PowerPoint</Application>
  <PresentationFormat>画面に合わせる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石井 洋平</dc:creator>
  <cp:lastModifiedBy>石井 洋平</cp:lastModifiedBy>
  <cp:revision>8</cp:revision>
  <dcterms:created xsi:type="dcterms:W3CDTF">2017-03-28T12:51:39Z</dcterms:created>
  <dcterms:modified xsi:type="dcterms:W3CDTF">2017-03-28T13:44:51Z</dcterms:modified>
</cp:coreProperties>
</file>