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E522D-17C8-A644-2757-F69DAB53A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532CC6-87C1-64F0-EC7B-53495464B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64097-90CC-99CA-18A7-CA7D37C59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20526-722D-A92B-099C-32E5A8BA6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18E01-ACC8-9D43-48FC-C5B47D6C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474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CB35-B9D6-155F-F3E4-C010AAA0D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FCAE3C-741A-6A26-9685-5408278BD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B3A90-E385-A459-9108-C6B4BFFE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2FC7F-4575-FEDE-6B99-047A9655A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956BE-FEAB-1038-FF4F-72D232A9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3467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B66ED7-1CBE-8290-F2E9-39EB10D33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A6852-27EE-074B-D204-D94ED66FD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D472D-3823-F6F0-1C48-905FBB91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26760-949D-62CD-0038-4DF3FB25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073D7-4561-3138-6230-8BE3A7317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905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CF019-101B-8ACC-CAF6-AA13ACD3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7BCB0-BD14-2869-BE3D-35B36AB68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01B36-502D-642A-CA9B-C7CDCE6B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81C73-7E48-84E4-DD9B-A98EB704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D5AFE-B87B-BBDE-E642-1C6FE85F6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323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7AA93-613D-2F4E-C702-D843540E4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309B2-6D89-1A83-19B7-A2094ECC5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80A44-CDD4-874E-4621-7B72E752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EB887-0E46-B6D8-C840-EE440BD1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480BD-79C5-0162-361E-4D4CEEB5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4444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605A-B668-92F9-8340-DFBC1528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F9031-C10B-605B-9357-9C88FA1F0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2A6EB-9631-4A26-4CAA-1A76B3AA5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AC45C-6091-4FA7-2C63-603A65981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2CC021-70CB-3532-2CC6-26B42DC83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6D362-E141-5316-DA74-29F717E8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115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6395-5173-D41B-3A8C-F1896E655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F5434-5C3F-DFCF-4F5E-EEB2747E6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639501-999F-392C-5AE2-9159EB453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0CF305-D374-8792-ABCC-3A0138108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F95AAC-8BDA-79FD-DCB8-DD2FDC834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8518D1-7BA8-F030-0C30-D6D5D98F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062B1A-FC43-A7F5-BDF4-2507BEDC1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82F07C-47FB-AB20-66D6-1A6C129B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922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8A6E-B1E4-DEEA-4CC6-AC88AA7C0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48B227-8078-C55E-00B1-5693A458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CE482-2FD7-6A33-6262-E38C3982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748BB-B9DF-C320-6348-8B316DEF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2831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DB870-E71C-31EE-B320-E80344920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6BB235-95A3-9A56-A0DC-3E8AD02D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04A1-5F72-B11C-C5F5-128FC206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5010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D7FB-39F7-B530-53F3-0C42C820A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63861-D68F-CABE-4A97-E9375D79E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87F0E-1FDA-DB27-4A3B-0F019C74A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A8EAD-C973-9C8D-160B-B133C99D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2B142-202D-AE67-09AE-E1FE02EE8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2A921-D34A-C9FD-D471-0F8B444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9279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ACE70-7D83-21F7-491A-DBB26DCE8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E47E35-A0FF-423E-0A09-D8A1C01D6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4B86D-96DA-D297-DE17-EC8989F98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AD146-4D8C-5C0F-A52E-83F0B2635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86E7F-A8C8-2E37-E53F-05D71CBA5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D1F47-0C81-EC00-9610-9262B6BF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065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935F20-F857-C36E-65D0-E397019A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40C3D-E8BA-511E-3A55-64296545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66967-4680-D688-6983-667F777D8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0AD4D-2690-474A-8CE6-8F45FB34AA2D}" type="datetimeFigureOut">
              <a:rPr lang="en-PH" smtClean="0"/>
              <a:t>18/09/2023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7DFE2-7058-65B6-1587-8A7CAF15F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0AB0-56CD-B243-A697-07BD048A6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4D88-9ECB-4F3C-9E42-734611D82915}" type="slidenum">
              <a:rPr lang="en-PH" smtClean="0"/>
              <a:t>‹#›</a:t>
            </a:fld>
            <a:endParaRPr lang="en-PH"/>
          </a:p>
        </p:txBody>
      </p:sp>
      <p:sp>
        <p:nvSpPr>
          <p:cNvPr id="7" name="MSIPCMContentMarking" descr="{&quot;HashCode&quot;:401048902,&quot;Placement&quot;:&quot;Footer&quot;,&quot;Top&quot;:525.346863,&quot;Left&quot;:462.094818,&quot;SlideWidth&quot;:960,&quot;SlideHeight&quot;:540}">
            <a:extLst>
              <a:ext uri="{FF2B5EF4-FFF2-40B4-BE49-F238E27FC236}">
                <a16:creationId xmlns:a16="http://schemas.microsoft.com/office/drawing/2014/main" id="{CB2E74DF-9AC4-F629-6BC6-3C82F68CFEB7}"/>
              </a:ext>
            </a:extLst>
          </p:cNvPr>
          <p:cNvSpPr txBox="1"/>
          <p:nvPr userDrawn="1"/>
        </p:nvSpPr>
        <p:spPr>
          <a:xfrm>
            <a:off x="5868604" y="6671905"/>
            <a:ext cx="454791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PH" sz="600">
                <a:solidFill>
                  <a:srgbClr val="626469"/>
                </a:solidFill>
                <a:latin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08990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AF6D45-A74C-90A3-7F84-1001B6C7B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83" y="1090681"/>
            <a:ext cx="10798581" cy="18525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449C67-7CD3-20DD-7E4B-30F20B104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30" y="3229107"/>
            <a:ext cx="10729085" cy="295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8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ORGANISTA</dc:creator>
  <cp:lastModifiedBy>Mark ORGANISTA</cp:lastModifiedBy>
  <cp:revision>1</cp:revision>
  <dcterms:created xsi:type="dcterms:W3CDTF">2023-09-18T10:45:47Z</dcterms:created>
  <dcterms:modified xsi:type="dcterms:W3CDTF">2023-09-18T10:47:03Z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f93e5f-d3c2-49a7-ba94-15405423c204_Enabled">
    <vt:lpwstr>true</vt:lpwstr>
  </property>
  <property fmtid="{D5CDD505-2E9C-101B-9397-08002B2CF9AE}" pid="3" name="MSIP_Label_23f93e5f-d3c2-49a7-ba94-15405423c204_SetDate">
    <vt:lpwstr>2023-09-18T10:46:30Z</vt:lpwstr>
  </property>
  <property fmtid="{D5CDD505-2E9C-101B-9397-08002B2CF9AE}" pid="4" name="MSIP_Label_23f93e5f-d3c2-49a7-ba94-15405423c204_Method">
    <vt:lpwstr>Standard</vt:lpwstr>
  </property>
  <property fmtid="{D5CDD505-2E9C-101B-9397-08002B2CF9AE}" pid="5" name="MSIP_Label_23f93e5f-d3c2-49a7-ba94-15405423c204_Name">
    <vt:lpwstr>SE Internal</vt:lpwstr>
  </property>
  <property fmtid="{D5CDD505-2E9C-101B-9397-08002B2CF9AE}" pid="6" name="MSIP_Label_23f93e5f-d3c2-49a7-ba94-15405423c204_SiteId">
    <vt:lpwstr>6e51e1ad-c54b-4b39-b598-0ffe9ae68fef</vt:lpwstr>
  </property>
  <property fmtid="{D5CDD505-2E9C-101B-9397-08002B2CF9AE}" pid="7" name="MSIP_Label_23f93e5f-d3c2-49a7-ba94-15405423c204_ActionId">
    <vt:lpwstr>5c908ad7-3651-4cfb-a57e-f09934ae87a8</vt:lpwstr>
  </property>
  <property fmtid="{D5CDD505-2E9C-101B-9397-08002B2CF9AE}" pid="8" name="MSIP_Label_23f93e5f-d3c2-49a7-ba94-15405423c204_ContentBits">
    <vt:lpwstr>2</vt:lpwstr>
  </property>
</Properties>
</file>