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1251" r:id="rId2"/>
    <p:sldId id="1252" r:id="rId3"/>
    <p:sldId id="1253" r:id="rId4"/>
    <p:sldId id="1254" r:id="rId5"/>
    <p:sldId id="1255" r:id="rId6"/>
    <p:sldId id="1256" r:id="rId7"/>
    <p:sldId id="1257" r:id="rId8"/>
    <p:sldId id="1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A9B1C-0EE3-49B2-AC3D-48530740B9BB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86BB8-8324-41FF-9896-D8D6AC0C3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45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13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75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5919903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6274421" y="637354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F5294F-A0B1-4E8A-A1EE-993C208FBB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9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1" y="1185864"/>
            <a:ext cx="5543551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0" tIns="38083" rIns="76170" bIns="38083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185864"/>
            <a:ext cx="5543549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0" tIns="38083" rIns="76170" bIns="38083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6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elected_powerpoint_bg_2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13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6275917"/>
            <a:ext cx="11768667" cy="51816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21282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elected_powerpoint_bg_1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13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6275917"/>
            <a:ext cx="11768667" cy="51816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97224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lected_powerpoint_bg_1_grey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3731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13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6275917"/>
            <a:ext cx="11768667" cy="51816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0384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10" y="1048478"/>
            <a:ext cx="11290300" cy="4945932"/>
          </a:xfrm>
        </p:spPr>
        <p:txBody>
          <a:bodyPr/>
          <a:lstStyle>
            <a:lvl1pPr>
              <a:spcBef>
                <a:spcPts val="889"/>
              </a:spcBef>
              <a:defRPr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7052" y="6048047"/>
            <a:ext cx="4114800" cy="230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tx1"/>
                </a:solidFill>
              </a:defRPr>
            </a:lvl1pPr>
          </a:lstStyle>
          <a:p>
            <a:pPr defTabSz="1015695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3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44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267"/>
            </a:lvl1pPr>
            <a:lvl2pPr marL="507847" indent="0">
              <a:buNone/>
              <a:defRPr sz="2000"/>
            </a:lvl2pPr>
            <a:lvl3pPr marL="1015695" indent="0">
              <a:buNone/>
              <a:defRPr sz="1733"/>
            </a:lvl3pPr>
            <a:lvl4pPr marL="1523539" indent="0">
              <a:buNone/>
              <a:defRPr sz="1600"/>
            </a:lvl4pPr>
            <a:lvl5pPr marL="2031380" indent="0">
              <a:buNone/>
              <a:defRPr sz="1600"/>
            </a:lvl5pPr>
            <a:lvl6pPr marL="2539226" indent="0">
              <a:buNone/>
              <a:defRPr sz="1600"/>
            </a:lvl6pPr>
            <a:lvl7pPr marL="3047073" indent="0">
              <a:buNone/>
              <a:defRPr sz="1600"/>
            </a:lvl7pPr>
            <a:lvl8pPr marL="3554915" indent="0">
              <a:buNone/>
              <a:defRPr sz="1600"/>
            </a:lvl8pPr>
            <a:lvl9pPr marL="406276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1900" y="6049963"/>
            <a:ext cx="2844800" cy="20637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7052" y="6048047"/>
            <a:ext cx="4114800" cy="230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tx1"/>
                </a:solidFill>
              </a:defRPr>
            </a:lvl1pPr>
          </a:lstStyle>
          <a:p>
            <a:pPr defTabSz="1015695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0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7052" y="6048047"/>
            <a:ext cx="4114800" cy="230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tx1"/>
                </a:solidFill>
              </a:defRPr>
            </a:lvl1pPr>
          </a:lstStyle>
          <a:p>
            <a:pPr defTabSz="1015695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0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03657" y="6597202"/>
            <a:ext cx="2844800" cy="206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A812F-8479-4F37-8662-4BBFDADD9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7052" y="6048047"/>
            <a:ext cx="4114800" cy="230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tx1"/>
                </a:solidFill>
              </a:defRPr>
            </a:lvl1pPr>
          </a:lstStyle>
          <a:p>
            <a:pPr defTabSz="1015695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5" y="6324600"/>
            <a:ext cx="1173903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72" tIns="50784" rIns="101572" bIns="50784"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55880" y="6324600"/>
            <a:ext cx="1165352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72" tIns="50784" rIns="101572" bIns="50784"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033" y="142887"/>
            <a:ext cx="11277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10" y="1058870"/>
            <a:ext cx="11290300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595571"/>
            <a:ext cx="2844800" cy="2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933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6275917"/>
            <a:ext cx="11768667" cy="51816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7052" y="6048047"/>
            <a:ext cx="4114800" cy="230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tx1"/>
                </a:solidFill>
              </a:defRPr>
            </a:lvl1pPr>
          </a:lstStyle>
          <a:p>
            <a:pPr defTabSz="1015695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1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507847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6pPr>
      <a:lvl7pPr marL="1015695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7pPr>
      <a:lvl8pPr marL="1523539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8pPr>
      <a:lvl9pPr marL="203138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9pPr>
    </p:titleStyle>
    <p:bodyStyle>
      <a:lvl1pPr marL="252159" indent="-252159" algn="l" rtl="0" eaLnBrk="0" fontAlgn="base" hangingPunct="0">
        <a:spcBef>
          <a:spcPts val="889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8335" indent="-259215" algn="l" rtl="0" eaLnBrk="0" fontAlgn="base" hangingPunct="0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</a:defRPr>
      </a:lvl2pPr>
      <a:lvl3pPr marL="948683" indent="-183393" algn="l" rtl="0" eaLnBrk="0" fontAlgn="base" hangingPunct="0">
        <a:spcBef>
          <a:spcPct val="15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</a:defRPr>
      </a:lvl3pPr>
      <a:lvl4pPr marL="1334857" indent="-259215" algn="l" rtl="0" eaLnBrk="0" fontAlgn="base" hangingPunct="0">
        <a:spcBef>
          <a:spcPct val="5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</a:defRPr>
      </a:lvl4pPr>
      <a:lvl5pPr marL="1654020" indent="-192213" algn="l" rtl="0" eaLnBrk="0" fontAlgn="base" hangingPunct="0">
        <a:spcBef>
          <a:spcPct val="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5pPr>
      <a:lvl6pPr marL="2161867" indent="-192213" algn="l" rtl="0" fontAlgn="base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6pPr>
      <a:lvl7pPr marL="2669715" indent="-192213" algn="l" rtl="0" fontAlgn="base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7pPr>
      <a:lvl8pPr marL="3177561" indent="-192213" algn="l" rtl="0" fontAlgn="base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8pPr>
      <a:lvl9pPr marL="3685407" indent="-192213" algn="l" rtl="0" fontAlgn="base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847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695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539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380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226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073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4915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2760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DF5A-8DBF-4AE8-A1A1-3B8C5852C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FDA Example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A89CA3-FE2D-4B70-B48C-16AC866647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Texas Instruments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89A43-78BE-4680-BE10-8DA7F49A8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884" y="1393829"/>
            <a:ext cx="541972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3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DE2C-DAD0-4BDC-B396-888250F34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Ended Input, </a:t>
            </a:r>
            <a:r>
              <a:rPr lang="en-US" dirty="0" err="1"/>
              <a:t>Vocm</a:t>
            </a:r>
            <a:r>
              <a:rPr lang="en-US" dirty="0"/>
              <a:t> = 0V and no VIN Offset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CE71E4-1DCD-477E-997C-107A448664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" y="2090619"/>
            <a:ext cx="10517679" cy="376710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E02DF-077C-47BA-917B-286791BED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2FD164-F1B4-4EB0-B2A9-6C34A272F944}"/>
              </a:ext>
            </a:extLst>
          </p:cNvPr>
          <p:cNvSpPr txBox="1"/>
          <p:nvPr/>
        </p:nvSpPr>
        <p:spPr>
          <a:xfrm>
            <a:off x="441007" y="1000272"/>
            <a:ext cx="10079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Vout</a:t>
            </a:r>
            <a:r>
              <a:rPr lang="en-US" dirty="0"/>
              <a:t>+ = (V</a:t>
            </a:r>
            <a:r>
              <a:rPr lang="en-US" baseline="-25000" dirty="0"/>
              <a:t>N</a:t>
            </a:r>
            <a:r>
              <a:rPr lang="en-US" dirty="0"/>
              <a:t>*(</a:t>
            </a:r>
            <a:r>
              <a:rPr lang="en-US" dirty="0" err="1"/>
              <a:t>R</a:t>
            </a:r>
            <a:r>
              <a:rPr lang="en-US" baseline="-25000" dirty="0" err="1"/>
              <a:t>f</a:t>
            </a:r>
            <a:r>
              <a:rPr lang="en-US" dirty="0" err="1"/>
              <a:t>+R</a:t>
            </a:r>
            <a:r>
              <a:rPr lang="en-US" baseline="-25000" dirty="0" err="1"/>
              <a:t>g</a:t>
            </a:r>
            <a:r>
              <a:rPr lang="en-US" dirty="0"/>
              <a:t>)/(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)) – (Vin-*(R</a:t>
            </a:r>
            <a:r>
              <a:rPr lang="en-US" baseline="-25000" dirty="0"/>
              <a:t>f</a:t>
            </a:r>
            <a:r>
              <a:rPr lang="en-US" dirty="0"/>
              <a:t>)/(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)) </a:t>
            </a:r>
          </a:p>
          <a:p>
            <a:r>
              <a:rPr lang="en-US" dirty="0" err="1"/>
              <a:t>Vout</a:t>
            </a:r>
            <a:r>
              <a:rPr lang="en-US" dirty="0"/>
              <a:t>- = (V</a:t>
            </a:r>
            <a:r>
              <a:rPr lang="en-US" baseline="-25000" dirty="0"/>
              <a:t>P</a:t>
            </a:r>
            <a:r>
              <a:rPr lang="en-US" dirty="0"/>
              <a:t>*(</a:t>
            </a:r>
            <a:r>
              <a:rPr lang="en-US" dirty="0" err="1"/>
              <a:t>R</a:t>
            </a:r>
            <a:r>
              <a:rPr lang="en-US" baseline="-25000" dirty="0" err="1"/>
              <a:t>f</a:t>
            </a:r>
            <a:r>
              <a:rPr lang="en-US" dirty="0" err="1"/>
              <a:t>+R</a:t>
            </a:r>
            <a:r>
              <a:rPr lang="en-US" baseline="-25000" dirty="0" err="1"/>
              <a:t>g</a:t>
            </a:r>
            <a:r>
              <a:rPr lang="en-US" dirty="0"/>
              <a:t>)/(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)) – (Vin+*(R</a:t>
            </a:r>
            <a:r>
              <a:rPr lang="en-US" baseline="-25000" dirty="0"/>
              <a:t>f</a:t>
            </a:r>
            <a:r>
              <a:rPr lang="en-US" dirty="0"/>
              <a:t>)/(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)) </a:t>
            </a:r>
          </a:p>
          <a:p>
            <a:r>
              <a:rPr lang="en-US" dirty="0" err="1"/>
              <a:t>Vod</a:t>
            </a:r>
            <a:r>
              <a:rPr lang="en-US" dirty="0"/>
              <a:t> = </a:t>
            </a:r>
            <a:r>
              <a:rPr lang="en-US" dirty="0" err="1"/>
              <a:t>Vout</a:t>
            </a:r>
            <a:r>
              <a:rPr lang="en-US" dirty="0"/>
              <a:t>+ - </a:t>
            </a:r>
            <a:r>
              <a:rPr lang="en-US" dirty="0" err="1"/>
              <a:t>Vout</a:t>
            </a:r>
            <a:r>
              <a:rPr lang="en-US" dirty="0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238193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0D4D8-645C-4D2E-A0CC-F306A284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Ended Input, </a:t>
            </a:r>
            <a:r>
              <a:rPr lang="en-US" dirty="0" err="1"/>
              <a:t>Vocm</a:t>
            </a:r>
            <a:r>
              <a:rPr lang="en-US" dirty="0"/>
              <a:t> = 2.5V and no VIN Offset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25976D-3548-4163-84A7-D70ACECE57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5" y="2080471"/>
            <a:ext cx="10973471" cy="392898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61377-E4CF-4DC3-A2AA-A707C68655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7B97E2-F942-421E-A17F-80B2BF6CF6D2}"/>
              </a:ext>
            </a:extLst>
          </p:cNvPr>
          <p:cNvSpPr txBox="1"/>
          <p:nvPr/>
        </p:nvSpPr>
        <p:spPr>
          <a:xfrm>
            <a:off x="441007" y="1000272"/>
            <a:ext cx="10079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Vout</a:t>
            </a:r>
            <a:r>
              <a:rPr lang="en-US" dirty="0"/>
              <a:t>+ = (V</a:t>
            </a:r>
            <a:r>
              <a:rPr lang="en-US" baseline="-25000" dirty="0"/>
              <a:t>N</a:t>
            </a:r>
            <a:r>
              <a:rPr lang="en-US" dirty="0"/>
              <a:t>*(</a:t>
            </a:r>
            <a:r>
              <a:rPr lang="en-US" dirty="0" err="1"/>
              <a:t>R</a:t>
            </a:r>
            <a:r>
              <a:rPr lang="en-US" baseline="-25000" dirty="0" err="1"/>
              <a:t>f</a:t>
            </a:r>
            <a:r>
              <a:rPr lang="en-US" dirty="0" err="1"/>
              <a:t>+R</a:t>
            </a:r>
            <a:r>
              <a:rPr lang="en-US" baseline="-25000" dirty="0" err="1"/>
              <a:t>g</a:t>
            </a:r>
            <a:r>
              <a:rPr lang="en-US" dirty="0"/>
              <a:t>)/(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)) – (Vin-*(R</a:t>
            </a:r>
            <a:r>
              <a:rPr lang="en-US" baseline="-25000" dirty="0"/>
              <a:t>f</a:t>
            </a:r>
            <a:r>
              <a:rPr lang="en-US" dirty="0"/>
              <a:t>)/(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)) </a:t>
            </a:r>
          </a:p>
          <a:p>
            <a:r>
              <a:rPr lang="en-US" dirty="0" err="1"/>
              <a:t>Vout</a:t>
            </a:r>
            <a:r>
              <a:rPr lang="en-US" dirty="0"/>
              <a:t>- = (V</a:t>
            </a:r>
            <a:r>
              <a:rPr lang="en-US" baseline="-25000" dirty="0"/>
              <a:t>P</a:t>
            </a:r>
            <a:r>
              <a:rPr lang="en-US" dirty="0"/>
              <a:t>*(</a:t>
            </a:r>
            <a:r>
              <a:rPr lang="en-US" dirty="0" err="1"/>
              <a:t>R</a:t>
            </a:r>
            <a:r>
              <a:rPr lang="en-US" baseline="-25000" dirty="0" err="1"/>
              <a:t>f</a:t>
            </a:r>
            <a:r>
              <a:rPr lang="en-US" dirty="0" err="1"/>
              <a:t>+R</a:t>
            </a:r>
            <a:r>
              <a:rPr lang="en-US" baseline="-25000" dirty="0" err="1"/>
              <a:t>g</a:t>
            </a:r>
            <a:r>
              <a:rPr lang="en-US" dirty="0"/>
              <a:t>)/(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)) – (Vin+*(R</a:t>
            </a:r>
            <a:r>
              <a:rPr lang="en-US" baseline="-25000" dirty="0"/>
              <a:t>f</a:t>
            </a:r>
            <a:r>
              <a:rPr lang="en-US" dirty="0"/>
              <a:t>)/(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)) </a:t>
            </a:r>
          </a:p>
          <a:p>
            <a:r>
              <a:rPr lang="en-US" dirty="0" err="1"/>
              <a:t>Vod</a:t>
            </a:r>
            <a:r>
              <a:rPr lang="en-US" dirty="0"/>
              <a:t> = </a:t>
            </a:r>
            <a:r>
              <a:rPr lang="en-US" dirty="0" err="1"/>
              <a:t>Vout</a:t>
            </a:r>
            <a:r>
              <a:rPr lang="en-US" dirty="0"/>
              <a:t>+ - </a:t>
            </a:r>
            <a:r>
              <a:rPr lang="en-US" dirty="0" err="1"/>
              <a:t>Vout</a:t>
            </a:r>
            <a:r>
              <a:rPr lang="en-US" dirty="0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66349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EF8E2-3CA5-434F-B3A6-3A4101E98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Ended Input, </a:t>
            </a:r>
            <a:r>
              <a:rPr lang="en-US" dirty="0" err="1"/>
              <a:t>Vocm</a:t>
            </a:r>
            <a:r>
              <a:rPr lang="en-US" dirty="0"/>
              <a:t> = 2.5V and 0.5V Offset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80972-4A19-485B-8731-2A69146347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DC5950-D843-4BD4-A568-135E958EC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19" y="1946246"/>
            <a:ext cx="11330614" cy="41056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99B029-BB54-43F0-BEC9-9CCDF46FB76A}"/>
              </a:ext>
            </a:extLst>
          </p:cNvPr>
          <p:cNvSpPr txBox="1"/>
          <p:nvPr/>
        </p:nvSpPr>
        <p:spPr>
          <a:xfrm>
            <a:off x="441007" y="1000272"/>
            <a:ext cx="10079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Vout</a:t>
            </a:r>
            <a:r>
              <a:rPr lang="en-US" dirty="0"/>
              <a:t>+ = (V</a:t>
            </a:r>
            <a:r>
              <a:rPr lang="en-US" baseline="-25000" dirty="0"/>
              <a:t>N</a:t>
            </a:r>
            <a:r>
              <a:rPr lang="en-US" dirty="0"/>
              <a:t>*(</a:t>
            </a:r>
            <a:r>
              <a:rPr lang="en-US" dirty="0" err="1"/>
              <a:t>R</a:t>
            </a:r>
            <a:r>
              <a:rPr lang="en-US" baseline="-25000" dirty="0" err="1"/>
              <a:t>f</a:t>
            </a:r>
            <a:r>
              <a:rPr lang="en-US" dirty="0" err="1"/>
              <a:t>+R</a:t>
            </a:r>
            <a:r>
              <a:rPr lang="en-US" baseline="-25000" dirty="0" err="1"/>
              <a:t>g</a:t>
            </a:r>
            <a:r>
              <a:rPr lang="en-US" dirty="0"/>
              <a:t>)/(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)) – (Vin-*(R</a:t>
            </a:r>
            <a:r>
              <a:rPr lang="en-US" baseline="-25000" dirty="0"/>
              <a:t>f</a:t>
            </a:r>
            <a:r>
              <a:rPr lang="en-US" dirty="0"/>
              <a:t>)/(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)) </a:t>
            </a:r>
          </a:p>
          <a:p>
            <a:r>
              <a:rPr lang="en-US" dirty="0" err="1"/>
              <a:t>Vout</a:t>
            </a:r>
            <a:r>
              <a:rPr lang="en-US" dirty="0"/>
              <a:t>- = (V</a:t>
            </a:r>
            <a:r>
              <a:rPr lang="en-US" baseline="-25000" dirty="0"/>
              <a:t>P</a:t>
            </a:r>
            <a:r>
              <a:rPr lang="en-US" dirty="0"/>
              <a:t>*(</a:t>
            </a:r>
            <a:r>
              <a:rPr lang="en-US" dirty="0" err="1"/>
              <a:t>R</a:t>
            </a:r>
            <a:r>
              <a:rPr lang="en-US" baseline="-25000" dirty="0" err="1"/>
              <a:t>f</a:t>
            </a:r>
            <a:r>
              <a:rPr lang="en-US" dirty="0" err="1"/>
              <a:t>+R</a:t>
            </a:r>
            <a:r>
              <a:rPr lang="en-US" baseline="-25000" dirty="0" err="1"/>
              <a:t>g</a:t>
            </a:r>
            <a:r>
              <a:rPr lang="en-US" dirty="0"/>
              <a:t>)/(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)) – (Vin+*(R</a:t>
            </a:r>
            <a:r>
              <a:rPr lang="en-US" baseline="-25000" dirty="0"/>
              <a:t>f</a:t>
            </a:r>
            <a:r>
              <a:rPr lang="en-US" dirty="0"/>
              <a:t>)/(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)) </a:t>
            </a:r>
          </a:p>
          <a:p>
            <a:r>
              <a:rPr lang="en-US" dirty="0" err="1"/>
              <a:t>Vod</a:t>
            </a:r>
            <a:r>
              <a:rPr lang="en-US" dirty="0"/>
              <a:t> = </a:t>
            </a:r>
            <a:r>
              <a:rPr lang="en-US" dirty="0" err="1"/>
              <a:t>Vout</a:t>
            </a:r>
            <a:r>
              <a:rPr lang="en-US" dirty="0"/>
              <a:t>+ - </a:t>
            </a:r>
            <a:r>
              <a:rPr lang="en-US" dirty="0" err="1"/>
              <a:t>Vout</a:t>
            </a:r>
            <a:r>
              <a:rPr lang="en-US" dirty="0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63009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0B56E-E201-446C-86BE-37DA336C2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Same Value, Differential Input, </a:t>
            </a:r>
            <a:r>
              <a:rPr lang="en-US" sz="2800" dirty="0" err="1"/>
              <a:t>Vocm</a:t>
            </a:r>
            <a:r>
              <a:rPr lang="en-US" sz="2800" dirty="0"/>
              <a:t> = 2.5V and No Offset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94DD6-F5EA-4555-92F7-CF82A81698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515E20-68AC-4E4D-B258-C5BE3E4FA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5" y="1966599"/>
            <a:ext cx="11505616" cy="40992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74933C-5E47-466A-A84A-86E6CF4C551A}"/>
              </a:ext>
            </a:extLst>
          </p:cNvPr>
          <p:cNvSpPr txBox="1"/>
          <p:nvPr/>
        </p:nvSpPr>
        <p:spPr>
          <a:xfrm>
            <a:off x="441007" y="1000272"/>
            <a:ext cx="10079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Vout</a:t>
            </a:r>
            <a:r>
              <a:rPr lang="en-US" dirty="0"/>
              <a:t>+ = (V</a:t>
            </a:r>
            <a:r>
              <a:rPr lang="en-US" baseline="-25000" dirty="0"/>
              <a:t>N</a:t>
            </a:r>
            <a:r>
              <a:rPr lang="en-US" dirty="0"/>
              <a:t>*(</a:t>
            </a:r>
            <a:r>
              <a:rPr lang="en-US" dirty="0" err="1"/>
              <a:t>R</a:t>
            </a:r>
            <a:r>
              <a:rPr lang="en-US" baseline="-25000" dirty="0" err="1"/>
              <a:t>f</a:t>
            </a:r>
            <a:r>
              <a:rPr lang="en-US" dirty="0" err="1"/>
              <a:t>+R</a:t>
            </a:r>
            <a:r>
              <a:rPr lang="en-US" baseline="-25000" dirty="0" err="1"/>
              <a:t>g</a:t>
            </a:r>
            <a:r>
              <a:rPr lang="en-US" dirty="0"/>
              <a:t>)/(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)) – (Vin-*(R</a:t>
            </a:r>
            <a:r>
              <a:rPr lang="en-US" baseline="-25000" dirty="0"/>
              <a:t>f</a:t>
            </a:r>
            <a:r>
              <a:rPr lang="en-US" dirty="0"/>
              <a:t>)/(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)) </a:t>
            </a:r>
          </a:p>
          <a:p>
            <a:r>
              <a:rPr lang="en-US" dirty="0" err="1"/>
              <a:t>Vout</a:t>
            </a:r>
            <a:r>
              <a:rPr lang="en-US" dirty="0"/>
              <a:t>- = (V</a:t>
            </a:r>
            <a:r>
              <a:rPr lang="en-US" baseline="-25000" dirty="0"/>
              <a:t>P</a:t>
            </a:r>
            <a:r>
              <a:rPr lang="en-US" dirty="0"/>
              <a:t>*(</a:t>
            </a:r>
            <a:r>
              <a:rPr lang="en-US" dirty="0" err="1"/>
              <a:t>R</a:t>
            </a:r>
            <a:r>
              <a:rPr lang="en-US" baseline="-25000" dirty="0" err="1"/>
              <a:t>f</a:t>
            </a:r>
            <a:r>
              <a:rPr lang="en-US" dirty="0" err="1"/>
              <a:t>+R</a:t>
            </a:r>
            <a:r>
              <a:rPr lang="en-US" baseline="-25000" dirty="0" err="1"/>
              <a:t>g</a:t>
            </a:r>
            <a:r>
              <a:rPr lang="en-US" dirty="0"/>
              <a:t>)/(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)) – (Vin+*(R</a:t>
            </a:r>
            <a:r>
              <a:rPr lang="en-US" baseline="-25000" dirty="0"/>
              <a:t>f</a:t>
            </a:r>
            <a:r>
              <a:rPr lang="en-US" dirty="0"/>
              <a:t>)/(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)) </a:t>
            </a:r>
          </a:p>
          <a:p>
            <a:r>
              <a:rPr lang="en-US" dirty="0" err="1"/>
              <a:t>Vod</a:t>
            </a:r>
            <a:r>
              <a:rPr lang="en-US" dirty="0"/>
              <a:t> = </a:t>
            </a:r>
            <a:r>
              <a:rPr lang="en-US" dirty="0" err="1"/>
              <a:t>Vout</a:t>
            </a:r>
            <a:r>
              <a:rPr lang="en-US" dirty="0"/>
              <a:t>+ - </a:t>
            </a:r>
            <a:r>
              <a:rPr lang="en-US" dirty="0" err="1"/>
              <a:t>Vout</a:t>
            </a:r>
            <a:r>
              <a:rPr lang="en-US" dirty="0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62379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11BC3-274B-4606-895A-BAF98E37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Same Value, Differential Input, </a:t>
            </a:r>
            <a:r>
              <a:rPr lang="en-US" sz="2800" dirty="0" err="1"/>
              <a:t>Vocm</a:t>
            </a:r>
            <a:r>
              <a:rPr lang="en-US" sz="2800" dirty="0"/>
              <a:t> = 2.5V and 0.5V Offset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5AB62-AE20-476B-BC98-BD579A8BF1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964791-9B28-45AE-BBEB-F23DA8328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92" y="1966599"/>
            <a:ext cx="11613680" cy="41625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AE1FC8-25C5-47B0-A62A-79451D6F7024}"/>
              </a:ext>
            </a:extLst>
          </p:cNvPr>
          <p:cNvSpPr txBox="1"/>
          <p:nvPr/>
        </p:nvSpPr>
        <p:spPr>
          <a:xfrm>
            <a:off x="441007" y="1000272"/>
            <a:ext cx="10079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Vout</a:t>
            </a:r>
            <a:r>
              <a:rPr lang="en-US" dirty="0"/>
              <a:t>+ = (V</a:t>
            </a:r>
            <a:r>
              <a:rPr lang="en-US" baseline="-25000" dirty="0"/>
              <a:t>N</a:t>
            </a:r>
            <a:r>
              <a:rPr lang="en-US" dirty="0"/>
              <a:t>*(</a:t>
            </a:r>
            <a:r>
              <a:rPr lang="en-US" dirty="0" err="1"/>
              <a:t>R</a:t>
            </a:r>
            <a:r>
              <a:rPr lang="en-US" baseline="-25000" dirty="0" err="1"/>
              <a:t>f</a:t>
            </a:r>
            <a:r>
              <a:rPr lang="en-US" dirty="0" err="1"/>
              <a:t>+R</a:t>
            </a:r>
            <a:r>
              <a:rPr lang="en-US" baseline="-25000" dirty="0" err="1"/>
              <a:t>g</a:t>
            </a:r>
            <a:r>
              <a:rPr lang="en-US" dirty="0"/>
              <a:t>)/(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)) – (Vin-*(R</a:t>
            </a:r>
            <a:r>
              <a:rPr lang="en-US" baseline="-25000" dirty="0"/>
              <a:t>f</a:t>
            </a:r>
            <a:r>
              <a:rPr lang="en-US" dirty="0"/>
              <a:t>)/(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)) </a:t>
            </a:r>
          </a:p>
          <a:p>
            <a:r>
              <a:rPr lang="en-US" dirty="0" err="1"/>
              <a:t>Vout</a:t>
            </a:r>
            <a:r>
              <a:rPr lang="en-US" dirty="0"/>
              <a:t>- = (V</a:t>
            </a:r>
            <a:r>
              <a:rPr lang="en-US" baseline="-25000" dirty="0"/>
              <a:t>P</a:t>
            </a:r>
            <a:r>
              <a:rPr lang="en-US" dirty="0"/>
              <a:t>*(</a:t>
            </a:r>
            <a:r>
              <a:rPr lang="en-US" dirty="0" err="1"/>
              <a:t>R</a:t>
            </a:r>
            <a:r>
              <a:rPr lang="en-US" baseline="-25000" dirty="0" err="1"/>
              <a:t>f</a:t>
            </a:r>
            <a:r>
              <a:rPr lang="en-US" dirty="0" err="1"/>
              <a:t>+R</a:t>
            </a:r>
            <a:r>
              <a:rPr lang="en-US" baseline="-25000" dirty="0" err="1"/>
              <a:t>g</a:t>
            </a:r>
            <a:r>
              <a:rPr lang="en-US" dirty="0"/>
              <a:t>)/(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)) – (Vin+*(R</a:t>
            </a:r>
            <a:r>
              <a:rPr lang="en-US" baseline="-25000" dirty="0"/>
              <a:t>f</a:t>
            </a:r>
            <a:r>
              <a:rPr lang="en-US" dirty="0"/>
              <a:t>)/(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)) </a:t>
            </a:r>
          </a:p>
          <a:p>
            <a:r>
              <a:rPr lang="en-US" dirty="0" err="1"/>
              <a:t>Vod</a:t>
            </a:r>
            <a:r>
              <a:rPr lang="en-US" dirty="0"/>
              <a:t> = </a:t>
            </a:r>
            <a:r>
              <a:rPr lang="en-US" dirty="0" err="1"/>
              <a:t>Vout</a:t>
            </a:r>
            <a:r>
              <a:rPr lang="en-US" dirty="0"/>
              <a:t>+ - </a:t>
            </a:r>
            <a:r>
              <a:rPr lang="en-US" dirty="0" err="1"/>
              <a:t>Vout</a:t>
            </a:r>
            <a:r>
              <a:rPr lang="en-US" dirty="0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996665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74880-F5A6-435B-A7BF-3F7DACCA9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Different Value, Differential Input, </a:t>
            </a:r>
            <a:r>
              <a:rPr lang="en-US" sz="2800" dirty="0" err="1"/>
              <a:t>Vocm</a:t>
            </a:r>
            <a:r>
              <a:rPr lang="en-US" sz="2800" dirty="0"/>
              <a:t> = 2.5V and No Offset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D8411A-0B08-4573-972D-B7A7A45144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83A341-8C3D-4923-8D75-46E95C58F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6" y="1966599"/>
            <a:ext cx="11571598" cy="43035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DB22BE-B5E0-4F45-8881-834CEC9C43E4}"/>
              </a:ext>
            </a:extLst>
          </p:cNvPr>
          <p:cNvSpPr txBox="1"/>
          <p:nvPr/>
        </p:nvSpPr>
        <p:spPr>
          <a:xfrm>
            <a:off x="441007" y="1000272"/>
            <a:ext cx="10079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Vout</a:t>
            </a:r>
            <a:r>
              <a:rPr lang="en-US" dirty="0"/>
              <a:t>+ = (V</a:t>
            </a:r>
            <a:r>
              <a:rPr lang="en-US" baseline="-25000" dirty="0"/>
              <a:t>N</a:t>
            </a:r>
            <a:r>
              <a:rPr lang="en-US" dirty="0"/>
              <a:t>*(</a:t>
            </a:r>
            <a:r>
              <a:rPr lang="en-US" dirty="0" err="1"/>
              <a:t>R</a:t>
            </a:r>
            <a:r>
              <a:rPr lang="en-US" baseline="-25000" dirty="0" err="1"/>
              <a:t>f</a:t>
            </a:r>
            <a:r>
              <a:rPr lang="en-US" dirty="0" err="1"/>
              <a:t>+R</a:t>
            </a:r>
            <a:r>
              <a:rPr lang="en-US" baseline="-25000" dirty="0" err="1"/>
              <a:t>g</a:t>
            </a:r>
            <a:r>
              <a:rPr lang="en-US" dirty="0"/>
              <a:t>)/(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)) – (Vin-*(R</a:t>
            </a:r>
            <a:r>
              <a:rPr lang="en-US" baseline="-25000" dirty="0"/>
              <a:t>f</a:t>
            </a:r>
            <a:r>
              <a:rPr lang="en-US" dirty="0"/>
              <a:t>)/(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)) </a:t>
            </a:r>
          </a:p>
          <a:p>
            <a:r>
              <a:rPr lang="en-US" dirty="0" err="1"/>
              <a:t>Vout</a:t>
            </a:r>
            <a:r>
              <a:rPr lang="en-US" dirty="0"/>
              <a:t>- = (V</a:t>
            </a:r>
            <a:r>
              <a:rPr lang="en-US" baseline="-25000" dirty="0"/>
              <a:t>P</a:t>
            </a:r>
            <a:r>
              <a:rPr lang="en-US" dirty="0"/>
              <a:t>*(</a:t>
            </a:r>
            <a:r>
              <a:rPr lang="en-US" dirty="0" err="1"/>
              <a:t>R</a:t>
            </a:r>
            <a:r>
              <a:rPr lang="en-US" baseline="-25000" dirty="0" err="1"/>
              <a:t>f</a:t>
            </a:r>
            <a:r>
              <a:rPr lang="en-US" dirty="0" err="1"/>
              <a:t>+R</a:t>
            </a:r>
            <a:r>
              <a:rPr lang="en-US" baseline="-25000" dirty="0" err="1"/>
              <a:t>g</a:t>
            </a:r>
            <a:r>
              <a:rPr lang="en-US" dirty="0"/>
              <a:t>)/(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)) – (Vin+*(R</a:t>
            </a:r>
            <a:r>
              <a:rPr lang="en-US" baseline="-25000" dirty="0"/>
              <a:t>f</a:t>
            </a:r>
            <a:r>
              <a:rPr lang="en-US" dirty="0"/>
              <a:t>)/(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)) </a:t>
            </a:r>
          </a:p>
          <a:p>
            <a:r>
              <a:rPr lang="en-US" dirty="0" err="1"/>
              <a:t>Vod</a:t>
            </a:r>
            <a:r>
              <a:rPr lang="en-US" dirty="0"/>
              <a:t> = </a:t>
            </a:r>
            <a:r>
              <a:rPr lang="en-US" dirty="0" err="1"/>
              <a:t>Vout</a:t>
            </a:r>
            <a:r>
              <a:rPr lang="en-US" dirty="0"/>
              <a:t>+ - </a:t>
            </a:r>
            <a:r>
              <a:rPr lang="en-US" dirty="0" err="1"/>
              <a:t>Vout</a:t>
            </a:r>
            <a:r>
              <a:rPr lang="en-US" dirty="0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62749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74880-F5A6-435B-A7BF-3F7DACCA9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Different Value, Differential Input, </a:t>
            </a:r>
            <a:r>
              <a:rPr lang="en-US" sz="2800" dirty="0" err="1"/>
              <a:t>Vocm</a:t>
            </a:r>
            <a:r>
              <a:rPr lang="en-US" sz="2800" dirty="0"/>
              <a:t> = 2.5V and 0.5V Offset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D8411A-0B08-4573-972D-B7A7A45144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C5A60D-196D-4E50-8D37-F9FCDC4C5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5" y="2063692"/>
            <a:ext cx="11704629" cy="41727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8AC12B-39DB-4AF3-9CF3-06E4CA669A62}"/>
              </a:ext>
            </a:extLst>
          </p:cNvPr>
          <p:cNvSpPr txBox="1"/>
          <p:nvPr/>
        </p:nvSpPr>
        <p:spPr>
          <a:xfrm>
            <a:off x="441007" y="1000272"/>
            <a:ext cx="10079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Vout</a:t>
            </a:r>
            <a:r>
              <a:rPr lang="en-US" dirty="0"/>
              <a:t>+ = (V</a:t>
            </a:r>
            <a:r>
              <a:rPr lang="en-US" baseline="-25000" dirty="0"/>
              <a:t>N</a:t>
            </a:r>
            <a:r>
              <a:rPr lang="en-US" dirty="0"/>
              <a:t>*(</a:t>
            </a:r>
            <a:r>
              <a:rPr lang="en-US" dirty="0" err="1"/>
              <a:t>R</a:t>
            </a:r>
            <a:r>
              <a:rPr lang="en-US" baseline="-25000" dirty="0" err="1"/>
              <a:t>f</a:t>
            </a:r>
            <a:r>
              <a:rPr lang="en-US" dirty="0" err="1"/>
              <a:t>+R</a:t>
            </a:r>
            <a:r>
              <a:rPr lang="en-US" baseline="-25000" dirty="0" err="1"/>
              <a:t>g</a:t>
            </a:r>
            <a:r>
              <a:rPr lang="en-US" dirty="0"/>
              <a:t>)/(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)) – (Vin-*(R</a:t>
            </a:r>
            <a:r>
              <a:rPr lang="en-US" baseline="-25000" dirty="0"/>
              <a:t>f</a:t>
            </a:r>
            <a:r>
              <a:rPr lang="en-US" dirty="0"/>
              <a:t>)/(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)) </a:t>
            </a:r>
          </a:p>
          <a:p>
            <a:r>
              <a:rPr lang="en-US" dirty="0" err="1"/>
              <a:t>Vout</a:t>
            </a:r>
            <a:r>
              <a:rPr lang="en-US" dirty="0"/>
              <a:t>- = (V</a:t>
            </a:r>
            <a:r>
              <a:rPr lang="en-US" baseline="-25000" dirty="0"/>
              <a:t>P</a:t>
            </a:r>
            <a:r>
              <a:rPr lang="en-US" dirty="0"/>
              <a:t>*(</a:t>
            </a:r>
            <a:r>
              <a:rPr lang="en-US" dirty="0" err="1"/>
              <a:t>R</a:t>
            </a:r>
            <a:r>
              <a:rPr lang="en-US" baseline="-25000" dirty="0" err="1"/>
              <a:t>f</a:t>
            </a:r>
            <a:r>
              <a:rPr lang="en-US" dirty="0" err="1"/>
              <a:t>+R</a:t>
            </a:r>
            <a:r>
              <a:rPr lang="en-US" baseline="-25000" dirty="0" err="1"/>
              <a:t>g</a:t>
            </a:r>
            <a:r>
              <a:rPr lang="en-US" dirty="0"/>
              <a:t>)/(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)) – (Vin+*(R</a:t>
            </a:r>
            <a:r>
              <a:rPr lang="en-US" baseline="-25000" dirty="0"/>
              <a:t>f</a:t>
            </a:r>
            <a:r>
              <a:rPr lang="en-US" dirty="0"/>
              <a:t>)/(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)) </a:t>
            </a:r>
          </a:p>
          <a:p>
            <a:r>
              <a:rPr lang="en-US" dirty="0" err="1"/>
              <a:t>Vod</a:t>
            </a:r>
            <a:r>
              <a:rPr lang="en-US" dirty="0"/>
              <a:t> = </a:t>
            </a:r>
            <a:r>
              <a:rPr lang="en-US" dirty="0" err="1"/>
              <a:t>Vout</a:t>
            </a:r>
            <a:r>
              <a:rPr lang="en-US" dirty="0"/>
              <a:t>+ - </a:t>
            </a:r>
            <a:r>
              <a:rPr lang="en-US" dirty="0" err="1"/>
              <a:t>Vout</a:t>
            </a:r>
            <a:r>
              <a:rPr lang="en-US" dirty="0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801408588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406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FinalPowerpoint</vt:lpstr>
      <vt:lpstr>FDA Example</vt:lpstr>
      <vt:lpstr>Single Ended Input, Vocm = 0V and no VIN Offset</vt:lpstr>
      <vt:lpstr>Single Ended Input, Vocm = 2.5V and no VIN Offset</vt:lpstr>
      <vt:lpstr>Single Ended Input, Vocm = 2.5V and 0.5V Offset</vt:lpstr>
      <vt:lpstr>Same Value, Differential Input, Vocm = 2.5V and No Offset</vt:lpstr>
      <vt:lpstr>Same Value, Differential Input, Vocm = 2.5V and 0.5V Offset</vt:lpstr>
      <vt:lpstr>Different Value, Differential Input, Vocm = 2.5V and No Offset</vt:lpstr>
      <vt:lpstr>Different Value, Differential Input, Vocm = 2.5V and 0.5V Offset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FDA Example</dc:title>
  <dc:creator>Jalaleddine, Sima</dc:creator>
  <cp:lastModifiedBy>Jalaleddine, Sima</cp:lastModifiedBy>
  <cp:revision>19</cp:revision>
  <dcterms:created xsi:type="dcterms:W3CDTF">2024-04-16T01:52:05Z</dcterms:created>
  <dcterms:modified xsi:type="dcterms:W3CDTF">2024-04-26T03:09:28Z</dcterms:modified>
</cp:coreProperties>
</file>