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4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2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5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0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0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39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8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D8C1C-5EEC-4758-B4E3-2A9097C7233D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9E190-F4AB-4E65-8369-FF26FDB8B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1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71600" y="4293"/>
            <a:ext cx="1194456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324600" y="1371600"/>
            <a:ext cx="13716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001000" y="2344271"/>
            <a:ext cx="13716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86400" y="2819400"/>
            <a:ext cx="13716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76799" y="1752600"/>
            <a:ext cx="93307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≈1.1Vdc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484658" y="2133600"/>
            <a:ext cx="306542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86800" y="4724400"/>
            <a:ext cx="2315506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From Digital </a:t>
            </a:r>
            <a:r>
              <a:rPr lang="en-US" dirty="0" smtClean="0"/>
              <a:t>Controller</a:t>
            </a:r>
          </a:p>
          <a:p>
            <a:r>
              <a:rPr lang="en-US" dirty="0" smtClean="0"/>
              <a:t>≈2.2Vdc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2040623" y="4539734"/>
            <a:ext cx="204062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To Digital Controller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62037" y="5039082"/>
            <a:ext cx="93307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≈1.1Vdc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196568" y="4713960"/>
            <a:ext cx="458941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395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0"/>
            <a:ext cx="1197673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7315200" y="1828800"/>
            <a:ext cx="2590800" cy="4953000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52800" y="5867400"/>
            <a:ext cx="309289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Using OPA322 instead of TL431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553200" y="5683876"/>
            <a:ext cx="1250502" cy="3370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01000" y="1343627"/>
            <a:ext cx="170392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Feedback circuit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07247" y="5698867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TL431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3949968"/>
            <a:ext cx="2920548" cy="2286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-483600" y="6216134"/>
            <a:ext cx="2794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TL431 Equivalent Schematic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803702" y="4876799"/>
            <a:ext cx="1645098" cy="685801"/>
          </a:xfrm>
          <a:prstGeom prst="ellipse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480105" y="4114800"/>
            <a:ext cx="107324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Loop </a:t>
            </a:r>
          </a:p>
          <a:p>
            <a:r>
              <a:rPr lang="en-US" sz="1200" dirty="0" smtClean="0"/>
              <a:t>compensation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8852964" y="4576465"/>
            <a:ext cx="0" cy="30033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37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</TotalTime>
  <Words>25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2018-09-25T15:22:38Z</dcterms:created>
  <dcterms:modified xsi:type="dcterms:W3CDTF">2018-09-27T13:13:42Z</dcterms:modified>
</cp:coreProperties>
</file>