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58" r:id="rId3"/>
    <p:sldMasterId id="2147483802" r:id="rId4"/>
    <p:sldMasterId id="2147483837" r:id="rId5"/>
    <p:sldMasterId id="2147483856" r:id="rId6"/>
  </p:sldMasterIdLst>
  <p:notesMasterIdLst>
    <p:notesMasterId r:id="rId9"/>
  </p:notesMasterIdLst>
  <p:sldIdLst>
    <p:sldId id="1065" r:id="rId7"/>
    <p:sldId id="10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4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BCB82-C1E4-4FD3-9CB1-906999BE2ED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88A33-AF51-4C55-B091-82BE9B70B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6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08FE6-A72F-47E2-B4B2-F108E1FA68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378" name="Rectangle 7"/>
          <p:cNvSpPr txBox="1">
            <a:spLocks noGrp="1" noChangeArrowheads="1"/>
          </p:cNvSpPr>
          <p:nvPr/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</p:spPr>
        <p:txBody>
          <a:bodyPr lIns="93316" tIns="46659" rIns="93316" bIns="46659" anchor="b"/>
          <a:lstStyle/>
          <a:p>
            <a:pPr marL="0" marR="0" lvl="0" indent="0" algn="r" defTabSz="45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85A0C-CAE3-456F-95AD-B7233B79B4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203950" cy="349091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1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7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04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911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7445" y="6025063"/>
            <a:ext cx="2844800" cy="20637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4587" y="1048623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6992" fontAlgn="base">
              <a:spcBef>
                <a:spcPct val="0"/>
              </a:spcBef>
              <a:spcAft>
                <a:spcPct val="0"/>
              </a:spcAft>
            </a:pPr>
            <a:fld id="{3144B24B-BAB1-431A-82C6-36E096187F50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121699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1"/>
            <a:ext cx="11277600" cy="1470027"/>
          </a:xfrm>
        </p:spPr>
        <p:txBody>
          <a:bodyPr/>
          <a:lstStyle>
            <a:lvl1pPr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51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31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33" tIns="60867" rIns="121733" bIns="60867" rtlCol="0" anchor="ctr"/>
          <a:lstStyle/>
          <a:p>
            <a:pPr algn="ctr" defTabSz="121819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1"/>
            <a:ext cx="11277600" cy="1470027"/>
          </a:xfrm>
        </p:spPr>
        <p:txBody>
          <a:bodyPr/>
          <a:lstStyle>
            <a:lvl1pPr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51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10160" y="6323077"/>
            <a:ext cx="11753088" cy="466344"/>
            <a:chOff x="-7620" y="6323077"/>
            <a:chExt cx="8814816" cy="466344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4" name="Picture 13" descr="ti_logo_powerpoint_1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7293" y="6424513"/>
            <a:ext cx="2082804" cy="257387"/>
          </a:xfrm>
          <a:prstGeom prst="rect">
            <a:avLst/>
          </a:prstGeom>
        </p:spPr>
      </p:pic>
      <p:sp>
        <p:nvSpPr>
          <p:cNvPr id="13" name="Text Box 31"/>
          <p:cNvSpPr txBox="1">
            <a:spLocks noChangeArrowheads="1"/>
          </p:cNvSpPr>
          <p:nvPr userDrawn="1"/>
        </p:nvSpPr>
        <p:spPr bwMode="auto">
          <a:xfrm>
            <a:off x="234399" y="6437505"/>
            <a:ext cx="2815167" cy="28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733" tIns="60867" rIns="121733" bIns="60867">
            <a:spAutoFit/>
          </a:bodyPr>
          <a:lstStyle/>
          <a:p>
            <a:pPr defTabSz="1218192" fontAlgn="base">
              <a:spcBef>
                <a:spcPct val="50000"/>
              </a:spcBef>
              <a:spcAft>
                <a:spcPct val="0"/>
              </a:spcAft>
            </a:pPr>
            <a:r>
              <a:rPr lang="en-US" sz="1067" dirty="0">
                <a:solidFill>
                  <a:srgbClr val="000000"/>
                </a:solidFill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33714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1"/>
            <a:ext cx="11277600" cy="1470027"/>
          </a:xfrm>
        </p:spPr>
        <p:txBody>
          <a:bodyPr/>
          <a:lstStyle>
            <a:lvl1pPr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51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33" tIns="60867" rIns="121733" bIns="60867" rtlCol="0" anchor="ctr"/>
          <a:lstStyle/>
          <a:p>
            <a:pPr algn="ctr" defTabSz="121819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0160" y="6323077"/>
            <a:ext cx="11753088" cy="466344"/>
            <a:chOff x="-7620" y="6323077"/>
            <a:chExt cx="8814816" cy="466344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Picture 12" descr="ti_logo_powerpoint_1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7293" y="6424513"/>
            <a:ext cx="2082804" cy="257387"/>
          </a:xfrm>
          <a:prstGeom prst="rect">
            <a:avLst/>
          </a:prstGeom>
        </p:spPr>
      </p:pic>
      <p:sp>
        <p:nvSpPr>
          <p:cNvPr id="18" name="Text Box 31"/>
          <p:cNvSpPr txBox="1">
            <a:spLocks noChangeArrowheads="1"/>
          </p:cNvSpPr>
          <p:nvPr userDrawn="1"/>
        </p:nvSpPr>
        <p:spPr bwMode="auto">
          <a:xfrm>
            <a:off x="234399" y="6437505"/>
            <a:ext cx="2815167" cy="28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733" tIns="60867" rIns="121733" bIns="60867">
            <a:spAutoFit/>
          </a:bodyPr>
          <a:lstStyle/>
          <a:p>
            <a:pPr defTabSz="1218192" fontAlgn="base">
              <a:spcBef>
                <a:spcPct val="50000"/>
              </a:spcBef>
              <a:spcAft>
                <a:spcPct val="0"/>
              </a:spcAft>
            </a:pPr>
            <a:r>
              <a:rPr lang="en-US" sz="1067" dirty="0">
                <a:solidFill>
                  <a:srgbClr val="000000"/>
                </a:solidFill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1326692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29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1"/>
            <a:ext cx="11277600" cy="1470027"/>
          </a:xfrm>
        </p:spPr>
        <p:txBody>
          <a:bodyPr/>
          <a:lstStyle>
            <a:lvl1pPr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24600"/>
            <a:ext cx="11709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33" tIns="60867" rIns="121733" bIns="60867" rtlCol="0" anchor="ctr"/>
          <a:lstStyle/>
          <a:p>
            <a:pPr algn="ctr" defTabSz="121819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51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0160" y="6323077"/>
            <a:ext cx="11753088" cy="466344"/>
            <a:chOff x="-7620" y="6323077"/>
            <a:chExt cx="8814816" cy="466344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 descr="ti_logo_powerpoint_1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7293" y="6424513"/>
            <a:ext cx="2082804" cy="257387"/>
          </a:xfrm>
          <a:prstGeom prst="rect">
            <a:avLst/>
          </a:prstGeom>
        </p:spPr>
      </p:pic>
      <p:sp>
        <p:nvSpPr>
          <p:cNvPr id="13" name="Text Box 31"/>
          <p:cNvSpPr txBox="1">
            <a:spLocks noChangeArrowheads="1"/>
          </p:cNvSpPr>
          <p:nvPr userDrawn="1"/>
        </p:nvSpPr>
        <p:spPr bwMode="auto">
          <a:xfrm>
            <a:off x="234399" y="6437505"/>
            <a:ext cx="2815167" cy="28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733" tIns="60867" rIns="121733" bIns="60867">
            <a:spAutoFit/>
          </a:bodyPr>
          <a:lstStyle/>
          <a:p>
            <a:pPr defTabSz="1218192" fontAlgn="base">
              <a:spcBef>
                <a:spcPct val="50000"/>
              </a:spcBef>
              <a:spcAft>
                <a:spcPct val="0"/>
              </a:spcAft>
            </a:pPr>
            <a:r>
              <a:rPr lang="en-US" sz="1067" dirty="0">
                <a:solidFill>
                  <a:srgbClr val="000000"/>
                </a:solidFill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6757459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3" y="1048503"/>
            <a:ext cx="11290300" cy="4945932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706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333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8665" indent="0">
              <a:buNone/>
              <a:defRPr sz="2400"/>
            </a:lvl2pPr>
            <a:lvl3pPr marL="1217327" indent="0">
              <a:buNone/>
              <a:defRPr sz="2133"/>
            </a:lvl3pPr>
            <a:lvl4pPr marL="1825989" indent="0">
              <a:buNone/>
              <a:defRPr sz="1867"/>
            </a:lvl4pPr>
            <a:lvl5pPr marL="2434635" indent="0">
              <a:buNone/>
              <a:defRPr sz="1867"/>
            </a:lvl5pPr>
            <a:lvl6pPr marL="3043297" indent="0">
              <a:buNone/>
              <a:defRPr sz="1867"/>
            </a:lvl6pPr>
            <a:lvl7pPr marL="3651949" indent="0">
              <a:buNone/>
              <a:defRPr sz="1867"/>
            </a:lvl7pPr>
            <a:lvl8pPr marL="4260608" indent="0">
              <a:buNone/>
              <a:defRPr sz="1867"/>
            </a:lvl8pPr>
            <a:lvl9pPr marL="4869270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1900" y="6049963"/>
            <a:ext cx="2844800" cy="20637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338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4" y="1185864"/>
            <a:ext cx="5543551" cy="46926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134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65" indent="0">
              <a:buNone/>
              <a:defRPr sz="2667" b="1"/>
            </a:lvl2pPr>
            <a:lvl3pPr marL="1217327" indent="0">
              <a:buNone/>
              <a:defRPr sz="2400" b="1"/>
            </a:lvl3pPr>
            <a:lvl4pPr marL="1825989" indent="0">
              <a:buNone/>
              <a:defRPr sz="2133" b="1"/>
            </a:lvl4pPr>
            <a:lvl5pPr marL="2434635" indent="0">
              <a:buNone/>
              <a:defRPr sz="2133" b="1"/>
            </a:lvl5pPr>
            <a:lvl6pPr marL="3043297" indent="0">
              <a:buNone/>
              <a:defRPr sz="2133" b="1"/>
            </a:lvl6pPr>
            <a:lvl7pPr marL="3651949" indent="0">
              <a:buNone/>
              <a:defRPr sz="2133" b="1"/>
            </a:lvl7pPr>
            <a:lvl8pPr marL="4260608" indent="0">
              <a:buNone/>
              <a:defRPr sz="2133" b="1"/>
            </a:lvl8pPr>
            <a:lvl9pPr marL="48692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65" indent="0">
              <a:buNone/>
              <a:defRPr sz="2667" b="1"/>
            </a:lvl2pPr>
            <a:lvl3pPr marL="1217327" indent="0">
              <a:buNone/>
              <a:defRPr sz="2400" b="1"/>
            </a:lvl3pPr>
            <a:lvl4pPr marL="1825989" indent="0">
              <a:buNone/>
              <a:defRPr sz="2133" b="1"/>
            </a:lvl4pPr>
            <a:lvl5pPr marL="2434635" indent="0">
              <a:buNone/>
              <a:defRPr sz="2133" b="1"/>
            </a:lvl5pPr>
            <a:lvl6pPr marL="3043297" indent="0">
              <a:buNone/>
              <a:defRPr sz="2133" b="1"/>
            </a:lvl6pPr>
            <a:lvl7pPr marL="3651949" indent="0">
              <a:buNone/>
              <a:defRPr sz="2133" b="1"/>
            </a:lvl7pPr>
            <a:lvl8pPr marL="4260608" indent="0">
              <a:buNone/>
              <a:defRPr sz="2133" b="1"/>
            </a:lvl8pPr>
            <a:lvl9pPr marL="4869270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6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1064"/>
          </a:xfrm>
        </p:spPr>
        <p:txBody>
          <a:bodyPr/>
          <a:lstStyle>
            <a:lvl1pPr marL="0" indent="0">
              <a:buNone/>
              <a:defRPr sz="2267"/>
            </a:lvl1pPr>
            <a:lvl2pPr marL="507750" indent="0">
              <a:buNone/>
              <a:defRPr sz="1333"/>
            </a:lvl2pPr>
            <a:lvl3pPr marL="1015499" indent="0">
              <a:buNone/>
              <a:defRPr sz="1067"/>
            </a:lvl3pPr>
            <a:lvl4pPr marL="1523245" indent="0">
              <a:buNone/>
              <a:defRPr sz="933"/>
            </a:lvl4pPr>
            <a:lvl5pPr marL="2030984" indent="0">
              <a:buNone/>
              <a:defRPr sz="933"/>
            </a:lvl5pPr>
            <a:lvl6pPr marL="2538731" indent="0">
              <a:buNone/>
              <a:defRPr sz="933"/>
            </a:lvl6pPr>
            <a:lvl7pPr marL="3046480" indent="0">
              <a:buNone/>
              <a:defRPr sz="933"/>
            </a:lvl7pPr>
            <a:lvl8pPr marL="3554222" indent="0">
              <a:buNone/>
              <a:defRPr sz="933"/>
            </a:lvl8pPr>
            <a:lvl9pPr marL="406196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355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628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609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1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0"/>
            <a:ext cx="4011084" cy="4691064"/>
          </a:xfrm>
        </p:spPr>
        <p:txBody>
          <a:bodyPr/>
          <a:lstStyle>
            <a:lvl1pPr marL="0" indent="0">
              <a:buNone/>
              <a:defRPr sz="1867"/>
            </a:lvl1pPr>
            <a:lvl2pPr marL="608665" indent="0">
              <a:buNone/>
              <a:defRPr sz="1600"/>
            </a:lvl2pPr>
            <a:lvl3pPr marL="1217327" indent="0">
              <a:buNone/>
              <a:defRPr sz="1333"/>
            </a:lvl3pPr>
            <a:lvl4pPr marL="1825989" indent="0">
              <a:buNone/>
              <a:defRPr sz="1067"/>
            </a:lvl4pPr>
            <a:lvl5pPr marL="2434635" indent="0">
              <a:buNone/>
              <a:defRPr sz="1067"/>
            </a:lvl5pPr>
            <a:lvl6pPr marL="3043297" indent="0">
              <a:buNone/>
              <a:defRPr sz="1067"/>
            </a:lvl6pPr>
            <a:lvl7pPr marL="3651949" indent="0">
              <a:buNone/>
              <a:defRPr sz="1067"/>
            </a:lvl7pPr>
            <a:lvl8pPr marL="4260608" indent="0">
              <a:buNone/>
              <a:defRPr sz="1067"/>
            </a:lvl8pPr>
            <a:lvl9pPr marL="4869270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674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8665" indent="0">
              <a:buNone/>
              <a:defRPr sz="3733"/>
            </a:lvl2pPr>
            <a:lvl3pPr marL="1217327" indent="0">
              <a:buNone/>
              <a:defRPr sz="3200"/>
            </a:lvl3pPr>
            <a:lvl4pPr marL="1825989" indent="0">
              <a:buNone/>
              <a:defRPr sz="2667"/>
            </a:lvl4pPr>
            <a:lvl5pPr marL="2434635" indent="0">
              <a:buNone/>
              <a:defRPr sz="2667"/>
            </a:lvl5pPr>
            <a:lvl6pPr marL="3043297" indent="0">
              <a:buNone/>
              <a:defRPr sz="2667"/>
            </a:lvl6pPr>
            <a:lvl7pPr marL="3651949" indent="0">
              <a:buNone/>
              <a:defRPr sz="2667"/>
            </a:lvl7pPr>
            <a:lvl8pPr marL="4260608" indent="0">
              <a:buNone/>
              <a:defRPr sz="2667"/>
            </a:lvl8pPr>
            <a:lvl9pPr marL="4869270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8665" indent="0">
              <a:buNone/>
              <a:defRPr sz="1600"/>
            </a:lvl2pPr>
            <a:lvl3pPr marL="1217327" indent="0">
              <a:buNone/>
              <a:defRPr sz="1333"/>
            </a:lvl3pPr>
            <a:lvl4pPr marL="1825989" indent="0">
              <a:buNone/>
              <a:defRPr sz="1067"/>
            </a:lvl4pPr>
            <a:lvl5pPr marL="2434635" indent="0">
              <a:buNone/>
              <a:defRPr sz="1067"/>
            </a:lvl5pPr>
            <a:lvl6pPr marL="3043297" indent="0">
              <a:buNone/>
              <a:defRPr sz="1067"/>
            </a:lvl6pPr>
            <a:lvl7pPr marL="3651949" indent="0">
              <a:buNone/>
              <a:defRPr sz="1067"/>
            </a:lvl7pPr>
            <a:lvl8pPr marL="4260608" indent="0">
              <a:buNone/>
              <a:defRPr sz="1067"/>
            </a:lvl8pPr>
            <a:lvl9pPr marL="4869270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723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356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25" y="142889"/>
            <a:ext cx="2855383" cy="5735639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033" y="142889"/>
            <a:ext cx="8367184" cy="57356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8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7"/>
          </a:xfrm>
        </p:spPr>
        <p:txBody>
          <a:bodyPr anchor="b"/>
          <a:lstStyle>
            <a:lvl1pPr algn="l">
              <a:defRPr sz="3067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07750" indent="0">
              <a:buNone/>
              <a:defRPr sz="3067"/>
            </a:lvl2pPr>
            <a:lvl3pPr marL="1015499" indent="0">
              <a:buNone/>
              <a:defRPr sz="2667"/>
            </a:lvl3pPr>
            <a:lvl4pPr marL="1523245" indent="0">
              <a:buNone/>
              <a:defRPr sz="2267"/>
            </a:lvl4pPr>
            <a:lvl5pPr marL="2030984" indent="0">
              <a:buNone/>
              <a:defRPr sz="2267"/>
            </a:lvl5pPr>
            <a:lvl6pPr marL="2538731" indent="0">
              <a:buNone/>
              <a:defRPr sz="2267"/>
            </a:lvl6pPr>
            <a:lvl7pPr marL="3046480" indent="0">
              <a:buNone/>
              <a:defRPr sz="2267"/>
            </a:lvl7pPr>
            <a:lvl8pPr marL="3554222" indent="0">
              <a:buNone/>
              <a:defRPr sz="2267"/>
            </a:lvl8pPr>
            <a:lvl9pPr marL="4061968" indent="0">
              <a:buNone/>
              <a:defRPr sz="22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750" indent="0">
              <a:buNone/>
              <a:defRPr sz="1333"/>
            </a:lvl2pPr>
            <a:lvl3pPr marL="1015499" indent="0">
              <a:buNone/>
              <a:defRPr sz="1067"/>
            </a:lvl3pPr>
            <a:lvl4pPr marL="1523245" indent="0">
              <a:buNone/>
              <a:defRPr sz="933"/>
            </a:lvl4pPr>
            <a:lvl5pPr marL="2030984" indent="0">
              <a:buNone/>
              <a:defRPr sz="933"/>
            </a:lvl5pPr>
            <a:lvl6pPr marL="2538731" indent="0">
              <a:buNone/>
              <a:defRPr sz="933"/>
            </a:lvl6pPr>
            <a:lvl7pPr marL="3046480" indent="0">
              <a:buNone/>
              <a:defRPr sz="933"/>
            </a:lvl7pPr>
            <a:lvl8pPr marL="3554222" indent="0">
              <a:buNone/>
              <a:defRPr sz="933"/>
            </a:lvl8pPr>
            <a:lvl9pPr marL="406196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3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9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22" y="142876"/>
            <a:ext cx="2855383" cy="5735637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033" y="142876"/>
            <a:ext cx="8367184" cy="5735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2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03657" y="6597211"/>
            <a:ext cx="2844800" cy="206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4507" y="1048478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23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71226-32E8-46A2-A8E5-1CFF12D290B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338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03657" y="6597206"/>
            <a:ext cx="2844800" cy="206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 userDrawn="1"/>
        </p:nvSpPr>
        <p:spPr bwMode="auto">
          <a:xfrm>
            <a:off x="445352" y="6406847"/>
            <a:ext cx="2815167" cy="2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2" tIns="50773" rIns="101552" bIns="50773">
            <a:spAutoFit/>
          </a:bodyPr>
          <a:lstStyle/>
          <a:p>
            <a:pPr defTabSz="101549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8356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7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47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7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445352" y="6418594"/>
            <a:ext cx="2815167" cy="2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2" tIns="50773" rIns="101552" bIns="50773">
            <a:spAutoFit/>
          </a:bodyPr>
          <a:lstStyle/>
          <a:p>
            <a:pPr defTabSz="101549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641108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7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 userDrawn="1"/>
        </p:nvSpPr>
        <p:spPr>
          <a:xfrm>
            <a:off x="162388" y="6431270"/>
            <a:ext cx="2409634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557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67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864221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7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445352" y="6435645"/>
            <a:ext cx="2815167" cy="2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2" tIns="50773" rIns="101552" bIns="50773">
            <a:spAutoFit/>
          </a:bodyPr>
          <a:lstStyle/>
          <a:p>
            <a:pPr defTabSz="101549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205802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31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7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31"/>
          <p:cNvSpPr txBox="1">
            <a:spLocks noChangeArrowheads="1"/>
          </p:cNvSpPr>
          <p:nvPr userDrawn="1"/>
        </p:nvSpPr>
        <p:spPr bwMode="auto">
          <a:xfrm>
            <a:off x="445352" y="6398321"/>
            <a:ext cx="2815167" cy="2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2" tIns="50773" rIns="101552" bIns="50773">
            <a:spAutoFit/>
          </a:bodyPr>
          <a:lstStyle/>
          <a:p>
            <a:pPr defTabSz="101549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1533913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7" y="1048483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34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4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07750" indent="0">
              <a:buNone/>
              <a:defRPr sz="2000"/>
            </a:lvl2pPr>
            <a:lvl3pPr marL="1015499" indent="0">
              <a:buNone/>
              <a:defRPr sz="1733"/>
            </a:lvl3pPr>
            <a:lvl4pPr marL="1523245" indent="0">
              <a:buNone/>
              <a:defRPr sz="1600"/>
            </a:lvl4pPr>
            <a:lvl5pPr marL="2030984" indent="0">
              <a:buNone/>
              <a:defRPr sz="1600"/>
            </a:lvl5pPr>
            <a:lvl6pPr marL="2538731" indent="0">
              <a:buNone/>
              <a:defRPr sz="1600"/>
            </a:lvl6pPr>
            <a:lvl7pPr marL="3046480" indent="0">
              <a:buNone/>
              <a:defRPr sz="1600"/>
            </a:lvl7pPr>
            <a:lvl8pPr marL="3554222" indent="0">
              <a:buNone/>
              <a:defRPr sz="1600"/>
            </a:lvl8pPr>
            <a:lvl9pPr marL="406196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1900" y="6049963"/>
            <a:ext cx="2844800" cy="20637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6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4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39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750" indent="0">
              <a:buNone/>
              <a:defRPr sz="2267" b="1"/>
            </a:lvl2pPr>
            <a:lvl3pPr marL="1015499" indent="0">
              <a:buNone/>
              <a:defRPr sz="2000" b="1"/>
            </a:lvl3pPr>
            <a:lvl4pPr marL="1523245" indent="0">
              <a:buNone/>
              <a:defRPr sz="1733" b="1"/>
            </a:lvl4pPr>
            <a:lvl5pPr marL="2030984" indent="0">
              <a:buNone/>
              <a:defRPr sz="1733" b="1"/>
            </a:lvl5pPr>
            <a:lvl6pPr marL="2538731" indent="0">
              <a:buNone/>
              <a:defRPr sz="1733" b="1"/>
            </a:lvl6pPr>
            <a:lvl7pPr marL="3046480" indent="0">
              <a:buNone/>
              <a:defRPr sz="1733" b="1"/>
            </a:lvl7pPr>
            <a:lvl8pPr marL="3554222" indent="0">
              <a:buNone/>
              <a:defRPr sz="1733" b="1"/>
            </a:lvl8pPr>
            <a:lvl9pPr marL="406196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750" indent="0">
              <a:buNone/>
              <a:defRPr sz="2267" b="1"/>
            </a:lvl2pPr>
            <a:lvl3pPr marL="1015499" indent="0">
              <a:buNone/>
              <a:defRPr sz="2000" b="1"/>
            </a:lvl3pPr>
            <a:lvl4pPr marL="1523245" indent="0">
              <a:buNone/>
              <a:defRPr sz="1733" b="1"/>
            </a:lvl4pPr>
            <a:lvl5pPr marL="2030984" indent="0">
              <a:buNone/>
              <a:defRPr sz="1733" b="1"/>
            </a:lvl5pPr>
            <a:lvl6pPr marL="2538731" indent="0">
              <a:buNone/>
              <a:defRPr sz="1733" b="1"/>
            </a:lvl6pPr>
            <a:lvl7pPr marL="3046480" indent="0">
              <a:buNone/>
              <a:defRPr sz="1733" b="1"/>
            </a:lvl7pPr>
            <a:lvl8pPr marL="3554222" indent="0">
              <a:buNone/>
              <a:defRPr sz="1733" b="1"/>
            </a:lvl8pPr>
            <a:lvl9pPr marL="406196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64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20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35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1064"/>
          </a:xfrm>
        </p:spPr>
        <p:txBody>
          <a:bodyPr/>
          <a:lstStyle>
            <a:lvl1pPr marL="0" indent="0">
              <a:buNone/>
              <a:defRPr sz="2267"/>
            </a:lvl1pPr>
            <a:lvl2pPr marL="507750" indent="0">
              <a:buNone/>
              <a:defRPr sz="1333"/>
            </a:lvl2pPr>
            <a:lvl3pPr marL="1015499" indent="0">
              <a:buNone/>
              <a:defRPr sz="1067"/>
            </a:lvl3pPr>
            <a:lvl4pPr marL="1523245" indent="0">
              <a:buNone/>
              <a:defRPr sz="933"/>
            </a:lvl4pPr>
            <a:lvl5pPr marL="2030984" indent="0">
              <a:buNone/>
              <a:defRPr sz="933"/>
            </a:lvl5pPr>
            <a:lvl6pPr marL="2538731" indent="0">
              <a:buNone/>
              <a:defRPr sz="933"/>
            </a:lvl6pPr>
            <a:lvl7pPr marL="3046480" indent="0">
              <a:buNone/>
              <a:defRPr sz="933"/>
            </a:lvl7pPr>
            <a:lvl8pPr marL="3554222" indent="0">
              <a:buNone/>
              <a:defRPr sz="933"/>
            </a:lvl8pPr>
            <a:lvl9pPr marL="406196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0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7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445352" y="6435645"/>
            <a:ext cx="2815167" cy="2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2" tIns="50773" rIns="101552" bIns="50773">
            <a:spAutoFit/>
          </a:bodyPr>
          <a:lstStyle/>
          <a:p>
            <a:pPr defTabSz="101549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773428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7"/>
          </a:xfrm>
        </p:spPr>
        <p:txBody>
          <a:bodyPr anchor="b"/>
          <a:lstStyle>
            <a:lvl1pPr algn="l">
              <a:defRPr sz="3067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07750" indent="0">
              <a:buNone/>
              <a:defRPr sz="3067"/>
            </a:lvl2pPr>
            <a:lvl3pPr marL="1015499" indent="0">
              <a:buNone/>
              <a:defRPr sz="2667"/>
            </a:lvl3pPr>
            <a:lvl4pPr marL="1523245" indent="0">
              <a:buNone/>
              <a:defRPr sz="2267"/>
            </a:lvl4pPr>
            <a:lvl5pPr marL="2030984" indent="0">
              <a:buNone/>
              <a:defRPr sz="2267"/>
            </a:lvl5pPr>
            <a:lvl6pPr marL="2538731" indent="0">
              <a:buNone/>
              <a:defRPr sz="2267"/>
            </a:lvl6pPr>
            <a:lvl7pPr marL="3046480" indent="0">
              <a:buNone/>
              <a:defRPr sz="2267"/>
            </a:lvl7pPr>
            <a:lvl8pPr marL="3554222" indent="0">
              <a:buNone/>
              <a:defRPr sz="2267"/>
            </a:lvl8pPr>
            <a:lvl9pPr marL="4061968" indent="0">
              <a:buNone/>
              <a:defRPr sz="22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750" indent="0">
              <a:buNone/>
              <a:defRPr sz="1333"/>
            </a:lvl2pPr>
            <a:lvl3pPr marL="1015499" indent="0">
              <a:buNone/>
              <a:defRPr sz="1067"/>
            </a:lvl3pPr>
            <a:lvl4pPr marL="1523245" indent="0">
              <a:buNone/>
              <a:defRPr sz="933"/>
            </a:lvl4pPr>
            <a:lvl5pPr marL="2030984" indent="0">
              <a:buNone/>
              <a:defRPr sz="933"/>
            </a:lvl5pPr>
            <a:lvl6pPr marL="2538731" indent="0">
              <a:buNone/>
              <a:defRPr sz="933"/>
            </a:lvl6pPr>
            <a:lvl7pPr marL="3046480" indent="0">
              <a:buNone/>
              <a:defRPr sz="933"/>
            </a:lvl7pPr>
            <a:lvl8pPr marL="3554222" indent="0">
              <a:buNone/>
              <a:defRPr sz="933"/>
            </a:lvl8pPr>
            <a:lvl9pPr marL="406196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57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27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22" y="142876"/>
            <a:ext cx="2855383" cy="5735637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033" y="142876"/>
            <a:ext cx="8367184" cy="5735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98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03657" y="6597211"/>
            <a:ext cx="2844800" cy="206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4507" y="1048478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77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71226-32E8-46A2-A8E5-1CFF12D290B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7667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24600"/>
            <a:ext cx="11709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10584" y="6323016"/>
            <a:ext cx="11753851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0602" y="6440509"/>
            <a:ext cx="249978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70"/>
            <a:ext cx="28448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4E7E-FDE6-4174-9598-9D2CE08B1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10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244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ch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424" y="89109"/>
            <a:ext cx="9652000" cy="8143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77447"/>
            <a:ext cx="1946563" cy="4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4501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0" tIns="38083" rIns="76170" bIns="3808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0" tIns="38083" rIns="76170" bIns="3808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91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E6FB7B-C547-AF46-AB9F-274F14B02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4797E2A-BEB4-5745-8F92-25DBE41EE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7995-8685-2241-9CA7-77A7C94E9D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8537E6-7C07-1B46-BE4B-DA9385F22BC4}"/>
              </a:ext>
            </a:extLst>
          </p:cNvPr>
          <p:cNvGrpSpPr/>
          <p:nvPr userDrawn="1"/>
        </p:nvGrpSpPr>
        <p:grpSpPr>
          <a:xfrm>
            <a:off x="0" y="6095996"/>
            <a:ext cx="11768667" cy="518160"/>
            <a:chOff x="0" y="6321425"/>
            <a:chExt cx="10591800" cy="4663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0D4EE7-32ED-B14A-877B-9E7AB5AE6FA6}"/>
                </a:ext>
              </a:extLst>
            </p:cNvPr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2" name="Picture 27" descr="ti_logo_powerpoint_1_line.png">
              <a:extLst>
                <a:ext uri="{FF2B5EF4-FFF2-40B4-BE49-F238E27FC236}">
                  <a16:creationId xmlns:a16="http://schemas.microsoft.com/office/drawing/2014/main" id="{8548977D-3430-C348-8238-9445A558D8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59323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31">
            <a:extLst>
              <a:ext uri="{FF2B5EF4-FFF2-40B4-BE49-F238E27FC236}">
                <a16:creationId xmlns:a16="http://schemas.microsoft.com/office/drawing/2014/main" id="{ED9BCE6D-5BD0-42DF-87AF-B79ED8E865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1" y="6274898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defTabSz="101569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103487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31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7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31"/>
          <p:cNvSpPr txBox="1">
            <a:spLocks noChangeArrowheads="1"/>
          </p:cNvSpPr>
          <p:nvPr userDrawn="1"/>
        </p:nvSpPr>
        <p:spPr bwMode="auto">
          <a:xfrm>
            <a:off x="445352" y="6398321"/>
            <a:ext cx="2815167" cy="2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2" tIns="50773" rIns="101552" bIns="50773">
            <a:spAutoFit/>
          </a:bodyPr>
          <a:lstStyle/>
          <a:p>
            <a:pPr defTabSz="101549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4071232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4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8888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4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31">
            <a:extLst>
              <a:ext uri="{FF2B5EF4-FFF2-40B4-BE49-F238E27FC236}">
                <a16:creationId xmlns:a16="http://schemas.microsoft.com/office/drawing/2014/main" id="{350EF208-7292-4B73-873B-0767069AD9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1" y="6445263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defTabSz="101569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1516162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4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31">
            <a:extLst>
              <a:ext uri="{FF2B5EF4-FFF2-40B4-BE49-F238E27FC236}">
                <a16:creationId xmlns:a16="http://schemas.microsoft.com/office/drawing/2014/main" id="{C4AE44B7-A3A5-4FDB-A9D1-7C8115797E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1" y="6445263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defTabSz="101569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423321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31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4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31">
            <a:extLst>
              <a:ext uri="{FF2B5EF4-FFF2-40B4-BE49-F238E27FC236}">
                <a16:creationId xmlns:a16="http://schemas.microsoft.com/office/drawing/2014/main" id="{75675750-D1D4-4304-B860-06EA2972DB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1" y="6445263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defTabSz="101569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1621208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5" y="1048481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74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4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07767" indent="0">
              <a:buNone/>
              <a:defRPr sz="2000"/>
            </a:lvl2pPr>
            <a:lvl3pPr marL="1015535" indent="0">
              <a:buNone/>
              <a:defRPr sz="1733"/>
            </a:lvl3pPr>
            <a:lvl4pPr marL="1523299" indent="0">
              <a:buNone/>
              <a:defRPr sz="1600"/>
            </a:lvl4pPr>
            <a:lvl5pPr marL="2031055" indent="0">
              <a:buNone/>
              <a:defRPr sz="1600"/>
            </a:lvl5pPr>
            <a:lvl6pPr marL="2538819" indent="0">
              <a:buNone/>
              <a:defRPr sz="1600"/>
            </a:lvl6pPr>
            <a:lvl7pPr marL="3046587" indent="0">
              <a:buNone/>
              <a:defRPr sz="1600"/>
            </a:lvl7pPr>
            <a:lvl8pPr marL="3554347" indent="0">
              <a:buNone/>
              <a:defRPr sz="1600"/>
            </a:lvl8pPr>
            <a:lvl9pPr marL="40621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1900" y="6049963"/>
            <a:ext cx="2844800" cy="20637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32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1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7" tIns="38082" rIns="76167" bIns="3808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7" tIns="38082" rIns="76167" bIns="3808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767" indent="0">
              <a:buNone/>
              <a:defRPr sz="2267" b="1"/>
            </a:lvl2pPr>
            <a:lvl3pPr marL="1015535" indent="0">
              <a:buNone/>
              <a:defRPr sz="2000" b="1"/>
            </a:lvl3pPr>
            <a:lvl4pPr marL="1523299" indent="0">
              <a:buNone/>
              <a:defRPr sz="1733" b="1"/>
            </a:lvl4pPr>
            <a:lvl5pPr marL="2031055" indent="0">
              <a:buNone/>
              <a:defRPr sz="1733" b="1"/>
            </a:lvl5pPr>
            <a:lvl6pPr marL="2538819" indent="0">
              <a:buNone/>
              <a:defRPr sz="1733" b="1"/>
            </a:lvl6pPr>
            <a:lvl7pPr marL="3046587" indent="0">
              <a:buNone/>
              <a:defRPr sz="1733" b="1"/>
            </a:lvl7pPr>
            <a:lvl8pPr marL="3554347" indent="0">
              <a:buNone/>
              <a:defRPr sz="1733" b="1"/>
            </a:lvl8pPr>
            <a:lvl9pPr marL="4062109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7" tIns="38082" rIns="76167" bIns="3808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767" indent="0">
              <a:buNone/>
              <a:defRPr sz="2267" b="1"/>
            </a:lvl2pPr>
            <a:lvl3pPr marL="1015535" indent="0">
              <a:buNone/>
              <a:defRPr sz="2000" b="1"/>
            </a:lvl3pPr>
            <a:lvl4pPr marL="1523299" indent="0">
              <a:buNone/>
              <a:defRPr sz="1733" b="1"/>
            </a:lvl4pPr>
            <a:lvl5pPr marL="2031055" indent="0">
              <a:buNone/>
              <a:defRPr sz="1733" b="1"/>
            </a:lvl5pPr>
            <a:lvl6pPr marL="2538819" indent="0">
              <a:buNone/>
              <a:defRPr sz="1733" b="1"/>
            </a:lvl6pPr>
            <a:lvl7pPr marL="3046587" indent="0">
              <a:buNone/>
              <a:defRPr sz="1733" b="1"/>
            </a:lvl7pPr>
            <a:lvl8pPr marL="3554347" indent="0">
              <a:buNone/>
              <a:defRPr sz="1733" b="1"/>
            </a:lvl8pPr>
            <a:lvl9pPr marL="4062109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7" tIns="38082" rIns="76167" bIns="3808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1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93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4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7" y="1048483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54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1"/>
          </a:xfrm>
        </p:spPr>
        <p:txBody>
          <a:bodyPr anchor="b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7" tIns="38082" rIns="76167" bIns="3808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4"/>
          </a:xfrm>
        </p:spPr>
        <p:txBody>
          <a:bodyPr/>
          <a:lstStyle>
            <a:lvl1pPr marL="0" indent="0">
              <a:buNone/>
              <a:defRPr sz="2267"/>
            </a:lvl1pPr>
            <a:lvl2pPr marL="507767" indent="0">
              <a:buNone/>
              <a:defRPr sz="1333"/>
            </a:lvl2pPr>
            <a:lvl3pPr marL="1015535" indent="0">
              <a:buNone/>
              <a:defRPr sz="1067"/>
            </a:lvl3pPr>
            <a:lvl4pPr marL="1523299" indent="0">
              <a:buNone/>
              <a:defRPr sz="933"/>
            </a:lvl4pPr>
            <a:lvl5pPr marL="2031055" indent="0">
              <a:buNone/>
              <a:defRPr sz="933"/>
            </a:lvl5pPr>
            <a:lvl6pPr marL="2538819" indent="0">
              <a:buNone/>
              <a:defRPr sz="933"/>
            </a:lvl6pPr>
            <a:lvl7pPr marL="3046587" indent="0">
              <a:buNone/>
              <a:defRPr sz="933"/>
            </a:lvl7pPr>
            <a:lvl8pPr marL="3554347" indent="0">
              <a:buNone/>
              <a:defRPr sz="933"/>
            </a:lvl8pPr>
            <a:lvl9pPr marL="40621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11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7"/>
          </a:xfrm>
        </p:spPr>
        <p:txBody>
          <a:bodyPr anchor="b"/>
          <a:lstStyle>
            <a:lvl1pPr algn="l">
              <a:defRPr sz="3067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07767" indent="0">
              <a:buNone/>
              <a:defRPr sz="3067"/>
            </a:lvl2pPr>
            <a:lvl3pPr marL="1015535" indent="0">
              <a:buNone/>
              <a:defRPr sz="2667"/>
            </a:lvl3pPr>
            <a:lvl4pPr marL="1523299" indent="0">
              <a:buNone/>
              <a:defRPr sz="2267"/>
            </a:lvl4pPr>
            <a:lvl5pPr marL="2031055" indent="0">
              <a:buNone/>
              <a:defRPr sz="2267"/>
            </a:lvl5pPr>
            <a:lvl6pPr marL="2538819" indent="0">
              <a:buNone/>
              <a:defRPr sz="2267"/>
            </a:lvl6pPr>
            <a:lvl7pPr marL="3046587" indent="0">
              <a:buNone/>
              <a:defRPr sz="2267"/>
            </a:lvl7pPr>
            <a:lvl8pPr marL="3554347" indent="0">
              <a:buNone/>
              <a:defRPr sz="2267"/>
            </a:lvl8pPr>
            <a:lvl9pPr marL="4062109" indent="0">
              <a:buNone/>
              <a:defRPr sz="22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7" tIns="38082" rIns="76167" bIns="3808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767" indent="0">
              <a:buNone/>
              <a:defRPr sz="1333"/>
            </a:lvl2pPr>
            <a:lvl3pPr marL="1015535" indent="0">
              <a:buNone/>
              <a:defRPr sz="1067"/>
            </a:lvl3pPr>
            <a:lvl4pPr marL="1523299" indent="0">
              <a:buNone/>
              <a:defRPr sz="933"/>
            </a:lvl4pPr>
            <a:lvl5pPr marL="2031055" indent="0">
              <a:buNone/>
              <a:defRPr sz="933"/>
            </a:lvl5pPr>
            <a:lvl6pPr marL="2538819" indent="0">
              <a:buNone/>
              <a:defRPr sz="933"/>
            </a:lvl6pPr>
            <a:lvl7pPr marL="3046587" indent="0">
              <a:buNone/>
              <a:defRPr sz="933"/>
            </a:lvl7pPr>
            <a:lvl8pPr marL="3554347" indent="0">
              <a:buNone/>
              <a:defRPr sz="933"/>
            </a:lvl8pPr>
            <a:lvl9pPr marL="40621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08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15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8" y="142876"/>
            <a:ext cx="2855383" cy="5735637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033" y="142876"/>
            <a:ext cx="8367184" cy="5735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18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4518" y="1048481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91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4" y="168279"/>
            <a:ext cx="11963400" cy="4635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3" y="1241425"/>
            <a:ext cx="11290300" cy="4692651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133" y="6467485"/>
            <a:ext cx="2844800" cy="206375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dirty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defTabSz="6094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9484" y="6451610"/>
            <a:ext cx="4409016" cy="206375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 dirty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6094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TI Internal – Maximum Restrictions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133" y="6530985"/>
            <a:ext cx="2844800" cy="2063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EB13A1-E310-41FD-B81D-120B413F5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50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24600"/>
            <a:ext cx="11709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9" rIns="121895" bIns="60949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10584" y="6323016"/>
            <a:ext cx="11753851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0598" y="6440510"/>
            <a:ext cx="249978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71"/>
            <a:ext cx="28448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4E7E-FDE6-4174-9598-9D2CE08B1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A3E34588-2197-4FF1-B793-79C48DA1E7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1" y="6445263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defTabSz="101569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549228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24600"/>
            <a:ext cx="11709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9" rIns="121857" bIns="60929" anchor="ctr"/>
          <a:lstStyle/>
          <a:p>
            <a:pPr algn="ctr" defTabSz="12185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10584" y="6323016"/>
            <a:ext cx="11753851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0617" y="6440529"/>
            <a:ext cx="249978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90"/>
            <a:ext cx="28448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4E7E-FDE6-4174-9598-9D2CE08B1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Box 31">
            <a:extLst>
              <a:ext uri="{FF2B5EF4-FFF2-40B4-BE49-F238E27FC236}">
                <a16:creationId xmlns:a16="http://schemas.microsoft.com/office/drawing/2014/main" id="{11046D6F-24B7-47C9-AA43-1065027CCA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1" y="6445263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defTabSz="101569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4038789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5059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tform Ba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11300"/>
            <a:ext cx="11819467" cy="636693"/>
          </a:xfrm>
          <a:prstGeom prst="rect">
            <a:avLst/>
          </a:prstGeom>
          <a:effectLst>
            <a:outerShdw blurRad="50800" dist="127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61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4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07750" indent="0">
              <a:buNone/>
              <a:defRPr sz="2000"/>
            </a:lvl2pPr>
            <a:lvl3pPr marL="1015499" indent="0">
              <a:buNone/>
              <a:defRPr sz="1733"/>
            </a:lvl3pPr>
            <a:lvl4pPr marL="1523245" indent="0">
              <a:buNone/>
              <a:defRPr sz="1600"/>
            </a:lvl4pPr>
            <a:lvl5pPr marL="2030984" indent="0">
              <a:buNone/>
              <a:defRPr sz="1600"/>
            </a:lvl5pPr>
            <a:lvl6pPr marL="2538731" indent="0">
              <a:buNone/>
              <a:defRPr sz="1600"/>
            </a:lvl6pPr>
            <a:lvl7pPr marL="3046480" indent="0">
              <a:buNone/>
              <a:defRPr sz="1600"/>
            </a:lvl7pPr>
            <a:lvl8pPr marL="3554222" indent="0">
              <a:buNone/>
              <a:defRPr sz="1600"/>
            </a:lvl8pPr>
            <a:lvl9pPr marL="406196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1900" y="6049963"/>
            <a:ext cx="2844800" cy="20637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740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latform Ba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11300"/>
            <a:ext cx="11819467" cy="636693"/>
          </a:xfrm>
          <a:prstGeom prst="rect">
            <a:avLst/>
          </a:prstGeom>
          <a:effectLst>
            <a:outerShdw blurRad="50800" dist="12700" algn="t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 descr="5-TealHeaderBar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7997" cy="762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491" y="274638"/>
            <a:ext cx="10972800" cy="30357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sz="1733" b="1" i="0" kern="1200" cap="none" spc="0">
                <a:solidFill>
                  <a:schemeClr val="accent5">
                    <a:lumMod val="7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6712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Platform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tform Ba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11300"/>
            <a:ext cx="11819467" cy="636693"/>
          </a:xfrm>
          <a:prstGeom prst="rect">
            <a:avLst/>
          </a:prstGeom>
          <a:effectLst>
            <a:outerShdw blurRad="50800" dist="127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304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-TealHeaderBa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7997" cy="762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4491" y="274638"/>
            <a:ext cx="10972800" cy="30357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sz="1733" b="1" i="0" kern="1200" cap="all" spc="0">
                <a:solidFill>
                  <a:schemeClr val="accent6">
                    <a:lumMod val="7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9822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wPlatform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tform Ba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11300"/>
            <a:ext cx="11819467" cy="636693"/>
          </a:xfrm>
          <a:prstGeom prst="rect">
            <a:avLst/>
          </a:prstGeom>
          <a:effectLst>
            <a:outerShdw blurRad="50800" dist="12700" algn="tl" rotWithShape="0">
              <a:prstClr val="black">
                <a:alpha val="20000"/>
              </a:prst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4491" y="274638"/>
            <a:ext cx="10972800" cy="303573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sz="1733" b="1" i="0" kern="1200" cap="all" spc="0">
                <a:solidFill>
                  <a:schemeClr val="accent6">
                    <a:lumMod val="7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5191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E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88895" y="1103621"/>
            <a:ext cx="4647172" cy="5111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1867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276703" y="917787"/>
            <a:ext cx="4656165" cy="304800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txBody>
          <a:bodyPr lIns="121909" tIns="60956" rIns="121909" bIns="60956" anchor="ctr"/>
          <a:lstStyle/>
          <a:p>
            <a:pPr algn="ctr" defTabSz="1219170">
              <a:defRPr/>
            </a:pPr>
            <a:endParaRPr lang="en-US" sz="1867" b="1" kern="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34112" y="166800"/>
            <a:ext cx="11826240" cy="609600"/>
          </a:xfrm>
        </p:spPr>
        <p:txBody>
          <a:bodyPr/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FB9AEE-BF73-8544-A9FD-5E4790AA2657}"/>
              </a:ext>
            </a:extLst>
          </p:cNvPr>
          <p:cNvSpPr/>
          <p:nvPr userDrawn="1"/>
        </p:nvSpPr>
        <p:spPr>
          <a:xfrm>
            <a:off x="5223934" y="3896765"/>
            <a:ext cx="6680637" cy="23179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7847" lvl="1" defTabSz="1219170" fontAlgn="base">
              <a:spcBef>
                <a:spcPct val="0"/>
              </a:spcBef>
              <a:spcAft>
                <a:spcPct val="0"/>
              </a:spcAft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3385D40C-B28F-B94E-9612-01393AE21146}"/>
              </a:ext>
            </a:extLst>
          </p:cNvPr>
          <p:cNvSpPr/>
          <p:nvPr userDrawn="1"/>
        </p:nvSpPr>
        <p:spPr>
          <a:xfrm>
            <a:off x="5223935" y="3744365"/>
            <a:ext cx="6691365" cy="304800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b="1" dirty="0">
                <a:solidFill>
                  <a:srgbClr val="FFFFFF"/>
                </a:solidFill>
              </a:rPr>
              <a:t>Success Story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B9AEE-BF73-8544-A9FD-5E4790AA2657}"/>
              </a:ext>
            </a:extLst>
          </p:cNvPr>
          <p:cNvSpPr/>
          <p:nvPr userDrawn="1"/>
        </p:nvSpPr>
        <p:spPr>
          <a:xfrm>
            <a:off x="5223934" y="1070187"/>
            <a:ext cx="6680637" cy="25112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7847" lvl="1" defTabSz="1219170" fontAlgn="base">
              <a:spcBef>
                <a:spcPct val="0"/>
              </a:spcBef>
              <a:spcAft>
                <a:spcPct val="0"/>
              </a:spcAft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EC97E070-44DB-5E44-A66A-D307E041E3DC}"/>
              </a:ext>
            </a:extLst>
          </p:cNvPr>
          <p:cNvSpPr/>
          <p:nvPr userDrawn="1"/>
        </p:nvSpPr>
        <p:spPr>
          <a:xfrm>
            <a:off x="5223933" y="917787"/>
            <a:ext cx="6691176" cy="30480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b="1" dirty="0">
                <a:solidFill>
                  <a:srgbClr val="FFFFFF"/>
                </a:solidFill>
              </a:rPr>
              <a:t>Key Devices + Collateral</a:t>
            </a:r>
          </a:p>
        </p:txBody>
      </p:sp>
    </p:spTree>
    <p:extLst>
      <p:ext uri="{BB962C8B-B14F-4D97-AF65-F5344CB8AC3E}">
        <p14:creationId xmlns:p14="http://schemas.microsoft.com/office/powerpoint/2010/main" val="4165517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4"/>
            <a:ext cx="11277600" cy="1470025"/>
          </a:xfrm>
        </p:spPr>
        <p:txBody>
          <a:bodyPr/>
          <a:lstStyle>
            <a:lvl1pPr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5"/>
            <a:ext cx="11277600" cy="14859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52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42261" y="3960912"/>
            <a:ext cx="7537403" cy="1470025"/>
          </a:xfrm>
        </p:spPr>
        <p:txBody>
          <a:bodyPr/>
          <a:lstStyle>
            <a:lvl1pPr marL="0" marR="0" indent="0" algn="l" defTabSz="1219012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67">
                <a:solidFill>
                  <a:schemeClr val="tx2"/>
                </a:solidFill>
              </a:defRPr>
            </a:lvl1pPr>
          </a:lstStyle>
          <a:p>
            <a:r>
              <a:rPr lang="en-US" sz="3733" b="1" dirty="0">
                <a:solidFill>
                  <a:srgbClr val="808080">
                    <a:lumMod val="75000"/>
                  </a:srgbClr>
                </a:solidFill>
              </a:rPr>
              <a:t>TI Training</a:t>
            </a:r>
            <a:br>
              <a:rPr lang="en-US" sz="3733" b="1" dirty="0">
                <a:solidFill>
                  <a:srgbClr val="808080">
                    <a:lumMod val="75000"/>
                  </a:srgbClr>
                </a:solidFill>
              </a:rPr>
            </a:br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75472" y="5333691"/>
            <a:ext cx="4941109" cy="752055"/>
          </a:xfrm>
          <a:ln/>
        </p:spPr>
        <p:txBody>
          <a:bodyPr/>
          <a:lstStyle>
            <a:lvl1pPr marL="0" indent="0">
              <a:buFontTx/>
              <a:buNone/>
              <a:defRPr sz="1867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/>
                <a:cs typeface="HelveticaNeueLT Std"/>
              </a:defRPr>
            </a:lvl1pPr>
          </a:lstStyle>
          <a:p>
            <a:r>
              <a:rPr lang="en-US" dirty="0"/>
              <a:t>Presenter 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49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fld id="{1A5CE80E-50D3-4818-AB63-4C8C0CD8BE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720783" y="1498600"/>
            <a:ext cx="20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720783" y="681789"/>
            <a:ext cx="203200" cy="203200"/>
            <a:chOff x="1295400" y="971550"/>
            <a:chExt cx="152400" cy="152400"/>
          </a:xfrm>
        </p:grpSpPr>
        <p:cxnSp>
          <p:nvCxnSpPr>
            <p:cNvPr id="9" name="Straight Connector 8"/>
            <p:cNvCxnSpPr/>
            <p:nvPr userDrawn="1"/>
          </p:nvCxnSpPr>
          <p:spPr>
            <a:xfrm flipH="1">
              <a:off x="1295400" y="1047750"/>
              <a:ext cx="1524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1371600" y="971550"/>
              <a:ext cx="0" cy="152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363200" y="641684"/>
            <a:ext cx="203200" cy="203200"/>
            <a:chOff x="1295400" y="971550"/>
            <a:chExt cx="152400" cy="15240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1295400" y="1047750"/>
              <a:ext cx="1524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371600" y="971550"/>
              <a:ext cx="0" cy="152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299200" y="1501007"/>
            <a:ext cx="203200" cy="203200"/>
            <a:chOff x="1295400" y="971550"/>
            <a:chExt cx="152400" cy="152400"/>
          </a:xfrm>
        </p:grpSpPr>
        <p:cxnSp>
          <p:nvCxnSpPr>
            <p:cNvPr id="17" name="Straight Connector 16"/>
            <p:cNvCxnSpPr/>
            <p:nvPr userDrawn="1"/>
          </p:nvCxnSpPr>
          <p:spPr>
            <a:xfrm flipH="1">
              <a:off x="1295400" y="1047750"/>
              <a:ext cx="1524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371600" y="971550"/>
              <a:ext cx="0" cy="152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H="1">
            <a:off x="6299200" y="2311400"/>
            <a:ext cx="20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363200" y="1397000"/>
            <a:ext cx="20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178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20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85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Picture 20" descr="Platform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5930695"/>
            <a:ext cx="11952719" cy="643872"/>
          </a:xfrm>
          <a:prstGeom prst="rect">
            <a:avLst/>
          </a:prstGeom>
          <a:effectLst>
            <a:outerShdw blurRad="50800" dist="127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078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 Box 31"/>
          <p:cNvSpPr txBox="1">
            <a:spLocks noChangeArrowheads="1"/>
          </p:cNvSpPr>
          <p:nvPr userDrawn="1"/>
        </p:nvSpPr>
        <p:spPr bwMode="auto">
          <a:xfrm>
            <a:off x="456765" y="5671921"/>
            <a:ext cx="2815167" cy="24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25" tIns="50757" rIns="101525" bIns="50757">
            <a:spAutoFit/>
          </a:bodyPr>
          <a:lstStyle/>
          <a:p>
            <a:pPr defTabSz="12183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Confidential – NDA Restrictions</a:t>
            </a:r>
          </a:p>
        </p:txBody>
      </p:sp>
      <p:pic>
        <p:nvPicPr>
          <p:cNvPr id="21" name="Picture 20" descr="Platform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5930695"/>
            <a:ext cx="11952719" cy="643872"/>
          </a:xfrm>
          <a:prstGeom prst="rect">
            <a:avLst/>
          </a:prstGeom>
          <a:effectLst>
            <a:outerShdw blurRad="50800" dist="127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114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20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85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Text Box 31"/>
          <p:cNvSpPr txBox="1">
            <a:spLocks noChangeArrowheads="1"/>
          </p:cNvSpPr>
          <p:nvPr userDrawn="1"/>
        </p:nvSpPr>
        <p:spPr bwMode="auto">
          <a:xfrm>
            <a:off x="456765" y="5671921"/>
            <a:ext cx="2815167" cy="24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25" tIns="50757" rIns="101525" bIns="50757">
            <a:spAutoFit/>
          </a:bodyPr>
          <a:lstStyle/>
          <a:p>
            <a:pPr defTabSz="12183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Confidential – NDA Restrictions</a:t>
            </a:r>
          </a:p>
        </p:txBody>
      </p:sp>
      <p:pic>
        <p:nvPicPr>
          <p:cNvPr id="20" name="Picture 19" descr="Platform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5930695"/>
            <a:ext cx="11952719" cy="643872"/>
          </a:xfrm>
          <a:prstGeom prst="rect">
            <a:avLst/>
          </a:prstGeom>
          <a:effectLst>
            <a:outerShdw blurRad="50800" dist="127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352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4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415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6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" y="6275917"/>
            <a:ext cx="11768667" cy="51816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2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45357" y="5992329"/>
            <a:ext cx="2815167" cy="24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9" tIns="50777" rIns="101559" bIns="50777">
            <a:spAutoFit/>
          </a:bodyPr>
          <a:lstStyle/>
          <a:p>
            <a:pPr defTabSz="1015561">
              <a:spcBef>
                <a:spcPct val="50000"/>
              </a:spcBef>
              <a:defRPr/>
            </a:pPr>
            <a:r>
              <a:rPr lang="en-US" sz="933" dirty="0">
                <a:solidFill>
                  <a:srgbClr val="000000"/>
                </a:solidFill>
                <a:cs typeface="Arial" charset="0"/>
              </a:rPr>
              <a:t>TI Information - Selective Disclosure</a:t>
            </a:r>
            <a:endParaRPr lang="en-US" sz="93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85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6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2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45357" y="5992329"/>
            <a:ext cx="2815167" cy="24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9" tIns="50777" rIns="101559" bIns="50777">
            <a:spAutoFit/>
          </a:bodyPr>
          <a:lstStyle/>
          <a:p>
            <a:pPr defTabSz="1015561">
              <a:spcBef>
                <a:spcPct val="50000"/>
              </a:spcBef>
              <a:defRPr/>
            </a:pPr>
            <a:r>
              <a:rPr lang="en-US" sz="933" dirty="0">
                <a:solidFill>
                  <a:srgbClr val="000000"/>
                </a:solidFill>
                <a:cs typeface="Arial" charset="0"/>
              </a:rPr>
              <a:t>TI Information - Selective Disclosure</a:t>
            </a:r>
            <a:endParaRPr lang="en-US" sz="93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86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31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6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2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45357" y="5992329"/>
            <a:ext cx="2815167" cy="24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9" tIns="50777" rIns="101559" bIns="50777">
            <a:spAutoFit/>
          </a:bodyPr>
          <a:lstStyle/>
          <a:p>
            <a:pPr defTabSz="1015561">
              <a:spcBef>
                <a:spcPct val="50000"/>
              </a:spcBef>
              <a:defRPr/>
            </a:pPr>
            <a:r>
              <a:rPr lang="en-US" sz="933" dirty="0">
                <a:solidFill>
                  <a:srgbClr val="000000"/>
                </a:solidFill>
                <a:cs typeface="Arial" charset="0"/>
              </a:rPr>
              <a:t>TI Information - Selective Disclosure</a:t>
            </a:r>
            <a:endParaRPr lang="en-US" sz="93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62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362133"/>
            <a:ext cx="11277600" cy="1163571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25710"/>
            <a:ext cx="11277600" cy="838060"/>
          </a:xfrm>
          <a:ln/>
        </p:spPr>
        <p:txBody>
          <a:bodyPr/>
          <a:lstStyle>
            <a:lvl1pPr marL="0" indent="0">
              <a:buFontTx/>
              <a:buNone/>
              <a:defRPr sz="2667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46400" y="6203043"/>
            <a:ext cx="11832144" cy="472344"/>
            <a:chOff x="-34800" y="4652282"/>
            <a:chExt cx="8874108" cy="354258"/>
          </a:xfrm>
        </p:grpSpPr>
        <p:sp>
          <p:nvSpPr>
            <p:cNvPr id="9" name="Rectangle 8"/>
            <p:cNvSpPr/>
            <p:nvPr userDrawn="1"/>
          </p:nvSpPr>
          <p:spPr>
            <a:xfrm>
              <a:off x="-1" y="4652282"/>
              <a:ext cx="8836528" cy="344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 defTabSz="1219012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0" name="Picture 9" descr="ti_logo_powerpoint_1_line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143651" y="4742198"/>
              <a:ext cx="1567826" cy="193747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-34800" y="4654430"/>
              <a:ext cx="8874108" cy="352110"/>
              <a:chOff x="-7620" y="6323077"/>
              <a:chExt cx="8814816" cy="466344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>
                <a:off x="-7620" y="678942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-7620" y="632460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 rot="16200000">
                <a:off x="8571262" y="6556249"/>
                <a:ext cx="466344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66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11" y="1048481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CE80E-50D3-4818-AB63-4C8C0CD8BE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884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4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07782" indent="0">
              <a:buNone/>
              <a:defRPr sz="2000"/>
            </a:lvl2pPr>
            <a:lvl3pPr marL="1015561" indent="0">
              <a:buNone/>
              <a:defRPr sz="1733"/>
            </a:lvl3pPr>
            <a:lvl4pPr marL="1523341" indent="0">
              <a:buNone/>
              <a:defRPr sz="1600"/>
            </a:lvl4pPr>
            <a:lvl5pPr marL="2031116" indent="0">
              <a:buNone/>
              <a:defRPr sz="1600"/>
            </a:lvl5pPr>
            <a:lvl6pPr marL="2538895" indent="0">
              <a:buNone/>
              <a:defRPr sz="1600"/>
            </a:lvl6pPr>
            <a:lvl7pPr marL="3046677" indent="0">
              <a:buNone/>
              <a:defRPr sz="1600"/>
            </a:lvl7pPr>
            <a:lvl8pPr marL="3554454" indent="0">
              <a:buNone/>
              <a:defRPr sz="1600"/>
            </a:lvl8pPr>
            <a:lvl9pPr marL="406223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1900" y="6049963"/>
            <a:ext cx="2844800" cy="206376"/>
          </a:xfrm>
          <a:ln/>
        </p:spPr>
        <p:txBody>
          <a:bodyPr/>
          <a:lstStyle>
            <a:lvl1pPr>
              <a:defRPr/>
            </a:lvl1pPr>
          </a:lstStyle>
          <a:p>
            <a:fld id="{1A5CE80E-50D3-4818-AB63-4C8C0CD8BE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86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4" y="1185865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9" tIns="38083" rIns="76169" bIns="3808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185865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9" tIns="38083" rIns="76169" bIns="3808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CE80E-50D3-4818-AB63-4C8C0CD8BE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869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782" indent="0">
              <a:buNone/>
              <a:defRPr sz="2267" b="1"/>
            </a:lvl2pPr>
            <a:lvl3pPr marL="1015561" indent="0">
              <a:buNone/>
              <a:defRPr sz="2000" b="1"/>
            </a:lvl3pPr>
            <a:lvl4pPr marL="1523341" indent="0">
              <a:buNone/>
              <a:defRPr sz="1733" b="1"/>
            </a:lvl4pPr>
            <a:lvl5pPr marL="2031116" indent="0">
              <a:buNone/>
              <a:defRPr sz="1733" b="1"/>
            </a:lvl5pPr>
            <a:lvl6pPr marL="2538895" indent="0">
              <a:buNone/>
              <a:defRPr sz="1733" b="1"/>
            </a:lvl6pPr>
            <a:lvl7pPr marL="3046677" indent="0">
              <a:buNone/>
              <a:defRPr sz="1733" b="1"/>
            </a:lvl7pPr>
            <a:lvl8pPr marL="3554454" indent="0">
              <a:buNone/>
              <a:defRPr sz="1733" b="1"/>
            </a:lvl8pPr>
            <a:lvl9pPr marL="4062232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9" tIns="38083" rIns="76169" bIns="3808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782" indent="0">
              <a:buNone/>
              <a:defRPr sz="2267" b="1"/>
            </a:lvl2pPr>
            <a:lvl3pPr marL="1015561" indent="0">
              <a:buNone/>
              <a:defRPr sz="2000" b="1"/>
            </a:lvl3pPr>
            <a:lvl4pPr marL="1523341" indent="0">
              <a:buNone/>
              <a:defRPr sz="1733" b="1"/>
            </a:lvl4pPr>
            <a:lvl5pPr marL="2031116" indent="0">
              <a:buNone/>
              <a:defRPr sz="1733" b="1"/>
            </a:lvl5pPr>
            <a:lvl6pPr marL="2538895" indent="0">
              <a:buNone/>
              <a:defRPr sz="1733" b="1"/>
            </a:lvl6pPr>
            <a:lvl7pPr marL="3046677" indent="0">
              <a:buNone/>
              <a:defRPr sz="1733" b="1"/>
            </a:lvl7pPr>
            <a:lvl8pPr marL="3554454" indent="0">
              <a:buNone/>
              <a:defRPr sz="1733" b="1"/>
            </a:lvl8pPr>
            <a:lvl9pPr marL="4062232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9" tIns="38083" rIns="76169" bIns="3808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CE80E-50D3-4818-AB63-4C8C0CD8BE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14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CE80E-50D3-4818-AB63-4C8C0CD8BE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217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CE80E-50D3-4818-AB63-4C8C0CD8BE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2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750" indent="0">
              <a:buNone/>
              <a:defRPr sz="2267" b="1"/>
            </a:lvl2pPr>
            <a:lvl3pPr marL="1015499" indent="0">
              <a:buNone/>
              <a:defRPr sz="2000" b="1"/>
            </a:lvl3pPr>
            <a:lvl4pPr marL="1523245" indent="0">
              <a:buNone/>
              <a:defRPr sz="1733" b="1"/>
            </a:lvl4pPr>
            <a:lvl5pPr marL="2030984" indent="0">
              <a:buNone/>
              <a:defRPr sz="1733" b="1"/>
            </a:lvl5pPr>
            <a:lvl6pPr marL="2538731" indent="0">
              <a:buNone/>
              <a:defRPr sz="1733" b="1"/>
            </a:lvl6pPr>
            <a:lvl7pPr marL="3046480" indent="0">
              <a:buNone/>
              <a:defRPr sz="1733" b="1"/>
            </a:lvl7pPr>
            <a:lvl8pPr marL="3554222" indent="0">
              <a:buNone/>
              <a:defRPr sz="1733" b="1"/>
            </a:lvl8pPr>
            <a:lvl9pPr marL="406196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750" indent="0">
              <a:buNone/>
              <a:defRPr sz="2267" b="1"/>
            </a:lvl2pPr>
            <a:lvl3pPr marL="1015499" indent="0">
              <a:buNone/>
              <a:defRPr sz="2000" b="1"/>
            </a:lvl3pPr>
            <a:lvl4pPr marL="1523245" indent="0">
              <a:buNone/>
              <a:defRPr sz="1733" b="1"/>
            </a:lvl4pPr>
            <a:lvl5pPr marL="2030984" indent="0">
              <a:buNone/>
              <a:defRPr sz="1733" b="1"/>
            </a:lvl5pPr>
            <a:lvl6pPr marL="2538731" indent="0">
              <a:buNone/>
              <a:defRPr sz="1733" b="1"/>
            </a:lvl6pPr>
            <a:lvl7pPr marL="3046480" indent="0">
              <a:buNone/>
              <a:defRPr sz="1733" b="1"/>
            </a:lvl7pPr>
            <a:lvl8pPr marL="3554222" indent="0">
              <a:buNone/>
              <a:defRPr sz="1733" b="1"/>
            </a:lvl8pPr>
            <a:lvl9pPr marL="406196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058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3"/>
            <a:ext cx="4011084" cy="1162051"/>
          </a:xfrm>
        </p:spPr>
        <p:txBody>
          <a:bodyPr anchor="b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9" tIns="38083" rIns="76169" bIns="38083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0"/>
            <a:ext cx="4011084" cy="4691064"/>
          </a:xfrm>
        </p:spPr>
        <p:txBody>
          <a:bodyPr/>
          <a:lstStyle>
            <a:lvl1pPr marL="0" indent="0">
              <a:buNone/>
              <a:defRPr sz="2267"/>
            </a:lvl1pPr>
            <a:lvl2pPr marL="507782" indent="0">
              <a:buNone/>
              <a:defRPr sz="1333"/>
            </a:lvl2pPr>
            <a:lvl3pPr marL="1015561" indent="0">
              <a:buNone/>
              <a:defRPr sz="1067"/>
            </a:lvl3pPr>
            <a:lvl4pPr marL="1523341" indent="0">
              <a:buNone/>
              <a:defRPr sz="933"/>
            </a:lvl4pPr>
            <a:lvl5pPr marL="2031116" indent="0">
              <a:buNone/>
              <a:defRPr sz="933"/>
            </a:lvl5pPr>
            <a:lvl6pPr marL="2538895" indent="0">
              <a:buNone/>
              <a:defRPr sz="933"/>
            </a:lvl6pPr>
            <a:lvl7pPr marL="3046677" indent="0">
              <a:buNone/>
              <a:defRPr sz="933"/>
            </a:lvl7pPr>
            <a:lvl8pPr marL="3554454" indent="0">
              <a:buNone/>
              <a:defRPr sz="933"/>
            </a:lvl8pPr>
            <a:lvl9pPr marL="406223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CE80E-50D3-4818-AB63-4C8C0CD8BE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761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8"/>
            <a:ext cx="7315200" cy="566737"/>
          </a:xfrm>
        </p:spPr>
        <p:txBody>
          <a:bodyPr anchor="b"/>
          <a:lstStyle>
            <a:lvl1pPr algn="l">
              <a:defRPr sz="3067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07782" indent="0">
              <a:buNone/>
              <a:defRPr sz="3067"/>
            </a:lvl2pPr>
            <a:lvl3pPr marL="1015561" indent="0">
              <a:buNone/>
              <a:defRPr sz="2667"/>
            </a:lvl3pPr>
            <a:lvl4pPr marL="1523341" indent="0">
              <a:buNone/>
              <a:defRPr sz="2267"/>
            </a:lvl4pPr>
            <a:lvl5pPr marL="2031116" indent="0">
              <a:buNone/>
              <a:defRPr sz="2267"/>
            </a:lvl5pPr>
            <a:lvl6pPr marL="2538895" indent="0">
              <a:buNone/>
              <a:defRPr sz="2267"/>
            </a:lvl6pPr>
            <a:lvl7pPr marL="3046677" indent="0">
              <a:buNone/>
              <a:defRPr sz="2267"/>
            </a:lvl7pPr>
            <a:lvl8pPr marL="3554454" indent="0">
              <a:buNone/>
              <a:defRPr sz="2267"/>
            </a:lvl8pPr>
            <a:lvl9pPr marL="4062232" indent="0">
              <a:buNone/>
              <a:defRPr sz="22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9" tIns="38083" rIns="76169" bIns="38083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782" indent="0">
              <a:buNone/>
              <a:defRPr sz="1333"/>
            </a:lvl2pPr>
            <a:lvl3pPr marL="1015561" indent="0">
              <a:buNone/>
              <a:defRPr sz="1067"/>
            </a:lvl3pPr>
            <a:lvl4pPr marL="1523341" indent="0">
              <a:buNone/>
              <a:defRPr sz="933"/>
            </a:lvl4pPr>
            <a:lvl5pPr marL="2031116" indent="0">
              <a:buNone/>
              <a:defRPr sz="933"/>
            </a:lvl5pPr>
            <a:lvl6pPr marL="2538895" indent="0">
              <a:buNone/>
              <a:defRPr sz="933"/>
            </a:lvl6pPr>
            <a:lvl7pPr marL="3046677" indent="0">
              <a:buNone/>
              <a:defRPr sz="933"/>
            </a:lvl7pPr>
            <a:lvl8pPr marL="3554454" indent="0">
              <a:buNone/>
              <a:defRPr sz="933"/>
            </a:lvl8pPr>
            <a:lvl9pPr marL="406223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CE80E-50D3-4818-AB63-4C8C0CD8BE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507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CE80E-50D3-4818-AB63-4C8C0CD8BE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998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30" y="142876"/>
            <a:ext cx="2855383" cy="5735637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033" y="142876"/>
            <a:ext cx="8367184" cy="5735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CE80E-50D3-4818-AB63-4C8C0CD8BEE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71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576"/>
            <a:ext cx="11277600" cy="1470025"/>
          </a:xfrm>
        </p:spPr>
        <p:txBody>
          <a:bodyPr/>
          <a:lstStyle>
            <a:lvl1pPr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5195" y="6025921"/>
            <a:ext cx="2844800" cy="206375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4597" y="6268583"/>
            <a:ext cx="3860800" cy="366183"/>
          </a:xfrm>
        </p:spPr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99" y="6321425"/>
            <a:ext cx="11747500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331" tIns="60252" rIns="120331" bIns="60252" rtlCol="0" anchor="ctr"/>
          <a:lstStyle/>
          <a:p>
            <a:pPr algn="ctr" defTabSz="121699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576"/>
            <a:ext cx="11277600" cy="1470025"/>
          </a:xfrm>
        </p:spPr>
        <p:txBody>
          <a:bodyPr/>
          <a:lstStyle>
            <a:lvl1pPr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7935" y="6424253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5195" y="6025921"/>
            <a:ext cx="2844800" cy="206375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4597" y="6375870"/>
            <a:ext cx="3860800" cy="366183"/>
          </a:xfrm>
        </p:spPr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6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9" y="6321425"/>
            <a:ext cx="11747500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331" tIns="60252" rIns="120331" bIns="60252" rtlCol="0" anchor="ctr"/>
          <a:lstStyle/>
          <a:p>
            <a:pPr algn="ctr" defTabSz="121699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10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331" tIns="60252" rIns="120331" bIns="60252" anchor="ctr"/>
          <a:lstStyle/>
          <a:p>
            <a:pPr algn="ctr" defTabSz="121699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576"/>
            <a:ext cx="11277600" cy="1470025"/>
          </a:xfrm>
        </p:spPr>
        <p:txBody>
          <a:bodyPr/>
          <a:lstStyle>
            <a:lvl1pPr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7935" y="6424253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5195" y="6025921"/>
            <a:ext cx="2844800" cy="206375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4597" y="6356363"/>
            <a:ext cx="3860800" cy="366183"/>
          </a:xfrm>
        </p:spPr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46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11709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331" tIns="60252" rIns="120331" bIns="60252" anchor="ctr"/>
          <a:lstStyle/>
          <a:p>
            <a:pPr algn="ctr" defTabSz="121699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9" y="6321425"/>
            <a:ext cx="11747500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331" tIns="60252" rIns="120331" bIns="60252" rtlCol="0" anchor="ctr"/>
          <a:lstStyle/>
          <a:p>
            <a:pPr algn="ctr" defTabSz="121699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576"/>
            <a:ext cx="11277600" cy="1470025"/>
          </a:xfrm>
        </p:spPr>
        <p:txBody>
          <a:bodyPr/>
          <a:lstStyle>
            <a:lvl1pPr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7935" y="6424253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5195" y="6025921"/>
            <a:ext cx="2844800" cy="206375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3611" y="6375870"/>
            <a:ext cx="3860800" cy="366183"/>
          </a:xfrm>
        </p:spPr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99" y="1048623"/>
            <a:ext cx="11290300" cy="4945932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99" y="1048623"/>
            <a:ext cx="11290300" cy="4945932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336892" y="6096001"/>
            <a:ext cx="2229853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391" tIns="60279" rIns="120391" bIns="60279" rtlCol="0" anchor="ctr"/>
          <a:lstStyle/>
          <a:p>
            <a:pPr algn="ctr" defTabSz="121699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534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1844" indent="0">
              <a:buNone/>
              <a:defRPr sz="2400"/>
            </a:lvl2pPr>
            <a:lvl3pPr marL="1203705" indent="0">
              <a:buNone/>
              <a:defRPr sz="2133"/>
            </a:lvl3pPr>
            <a:lvl4pPr marL="1805334" indent="0">
              <a:buNone/>
              <a:defRPr sz="1867"/>
            </a:lvl4pPr>
            <a:lvl5pPr marL="2407372" indent="0">
              <a:buNone/>
              <a:defRPr sz="1867"/>
            </a:lvl5pPr>
            <a:lvl6pPr marL="3009311" indent="0">
              <a:buNone/>
              <a:defRPr sz="1867"/>
            </a:lvl6pPr>
            <a:lvl7pPr marL="3610950" indent="0">
              <a:buNone/>
              <a:defRPr sz="1867"/>
            </a:lvl7pPr>
            <a:lvl8pPr marL="4212884" indent="0">
              <a:buNone/>
              <a:defRPr sz="1867"/>
            </a:lvl8pPr>
            <a:lvl9pPr marL="4814781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5193" y="6026147"/>
            <a:ext cx="2844800" cy="206375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78" y="1185865"/>
            <a:ext cx="5543551" cy="4692651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185865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08275" tIns="54210" rIns="108275" bIns="5421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6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844" indent="0">
              <a:buNone/>
              <a:defRPr sz="2667" b="1"/>
            </a:lvl2pPr>
            <a:lvl3pPr marL="1203705" indent="0">
              <a:buNone/>
              <a:defRPr sz="2400" b="1"/>
            </a:lvl3pPr>
            <a:lvl4pPr marL="1805334" indent="0">
              <a:buNone/>
              <a:defRPr sz="2133" b="1"/>
            </a:lvl4pPr>
            <a:lvl5pPr marL="2407372" indent="0">
              <a:buNone/>
              <a:defRPr sz="2133" b="1"/>
            </a:lvl5pPr>
            <a:lvl6pPr marL="3009311" indent="0">
              <a:buNone/>
              <a:defRPr sz="2133" b="1"/>
            </a:lvl6pPr>
            <a:lvl7pPr marL="3610950" indent="0">
              <a:buNone/>
              <a:defRPr sz="2133" b="1"/>
            </a:lvl7pPr>
            <a:lvl8pPr marL="4212884" indent="0">
              <a:buNone/>
              <a:defRPr sz="2133" b="1"/>
            </a:lvl8pPr>
            <a:lvl9pPr marL="481478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844" indent="0">
              <a:buNone/>
              <a:defRPr sz="2667" b="1"/>
            </a:lvl2pPr>
            <a:lvl3pPr marL="1203705" indent="0">
              <a:buNone/>
              <a:defRPr sz="2400" b="1"/>
            </a:lvl3pPr>
            <a:lvl4pPr marL="1805334" indent="0">
              <a:buNone/>
              <a:defRPr sz="2133" b="1"/>
            </a:lvl4pPr>
            <a:lvl5pPr marL="2407372" indent="0">
              <a:buNone/>
              <a:defRPr sz="2133" b="1"/>
            </a:lvl5pPr>
            <a:lvl6pPr marL="3009311" indent="0">
              <a:buNone/>
              <a:defRPr sz="2133" b="1"/>
            </a:lvl6pPr>
            <a:lvl7pPr marL="3610950" indent="0">
              <a:buNone/>
              <a:defRPr sz="2133" b="1"/>
            </a:lvl7pPr>
            <a:lvl8pPr marL="4212884" indent="0">
              <a:buNone/>
              <a:defRPr sz="2133" b="1"/>
            </a:lvl8pPr>
            <a:lvl9pPr marL="48147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4267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2"/>
            <a:ext cx="6815667" cy="585311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2667"/>
            </a:lvl1pPr>
            <a:lvl2pPr marL="601844" indent="0">
              <a:buNone/>
              <a:defRPr sz="1600"/>
            </a:lvl2pPr>
            <a:lvl3pPr marL="1203705" indent="0">
              <a:buNone/>
              <a:defRPr sz="1333"/>
            </a:lvl3pPr>
            <a:lvl4pPr marL="1805334" indent="0">
              <a:buNone/>
              <a:defRPr sz="1200"/>
            </a:lvl4pPr>
            <a:lvl5pPr marL="2407372" indent="0">
              <a:buNone/>
              <a:defRPr sz="1200"/>
            </a:lvl5pPr>
            <a:lvl6pPr marL="3009311" indent="0">
              <a:buNone/>
              <a:defRPr sz="1200"/>
            </a:lvl6pPr>
            <a:lvl7pPr marL="3610950" indent="0">
              <a:buNone/>
              <a:defRPr sz="1200"/>
            </a:lvl7pPr>
            <a:lvl8pPr marL="4212884" indent="0">
              <a:buNone/>
              <a:defRPr sz="1200"/>
            </a:lvl8pPr>
            <a:lvl9pPr marL="48147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3733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1844" indent="0">
              <a:buNone/>
              <a:defRPr sz="3733"/>
            </a:lvl2pPr>
            <a:lvl3pPr marL="1203705" indent="0">
              <a:buNone/>
              <a:defRPr sz="3200"/>
            </a:lvl3pPr>
            <a:lvl4pPr marL="1805334" indent="0">
              <a:buNone/>
              <a:defRPr sz="2667"/>
            </a:lvl4pPr>
            <a:lvl5pPr marL="2407372" indent="0">
              <a:buNone/>
              <a:defRPr sz="2667"/>
            </a:lvl5pPr>
            <a:lvl6pPr marL="3009311" indent="0">
              <a:buNone/>
              <a:defRPr sz="2667"/>
            </a:lvl6pPr>
            <a:lvl7pPr marL="3610950" indent="0">
              <a:buNone/>
              <a:defRPr sz="2667"/>
            </a:lvl7pPr>
            <a:lvl8pPr marL="4212884" indent="0">
              <a:buNone/>
              <a:defRPr sz="2667"/>
            </a:lvl8pPr>
            <a:lvl9pPr marL="4814781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7"/>
            <a:ext cx="7315200" cy="804863"/>
          </a:xfrm>
        </p:spPr>
        <p:txBody>
          <a:bodyPr/>
          <a:lstStyle>
            <a:lvl1pPr marL="0" indent="0">
              <a:buNone/>
              <a:defRPr sz="2667"/>
            </a:lvl1pPr>
            <a:lvl2pPr marL="601844" indent="0">
              <a:buNone/>
              <a:defRPr sz="1600"/>
            </a:lvl2pPr>
            <a:lvl3pPr marL="1203705" indent="0">
              <a:buNone/>
              <a:defRPr sz="1333"/>
            </a:lvl3pPr>
            <a:lvl4pPr marL="1805334" indent="0">
              <a:buNone/>
              <a:defRPr sz="1200"/>
            </a:lvl4pPr>
            <a:lvl5pPr marL="2407372" indent="0">
              <a:buNone/>
              <a:defRPr sz="1200"/>
            </a:lvl5pPr>
            <a:lvl6pPr marL="3009311" indent="0">
              <a:buNone/>
              <a:defRPr sz="1200"/>
            </a:lvl6pPr>
            <a:lvl7pPr marL="3610950" indent="0">
              <a:buNone/>
              <a:defRPr sz="1200"/>
            </a:lvl7pPr>
            <a:lvl8pPr marL="4212884" indent="0">
              <a:buNone/>
              <a:defRPr sz="1200"/>
            </a:lvl8pPr>
            <a:lvl9pPr marL="48147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37" y="143350"/>
            <a:ext cx="2855383" cy="5735639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033" y="143350"/>
            <a:ext cx="8367184" cy="57356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8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6275917"/>
            <a:ext cx="11768667" cy="51816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391" tIns="60279" rIns="120391" bIns="60279" rtlCol="0" anchor="ctr"/>
          <a:lstStyle/>
          <a:p>
            <a:pPr algn="ctr" defTabSz="121699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7935" y="6424253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44597" y="6375870"/>
            <a:ext cx="3860800" cy="366183"/>
          </a:xfrm>
        </p:spPr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6992" fontAlgn="base">
              <a:spcBef>
                <a:spcPct val="0"/>
              </a:spcBef>
              <a:spcAft>
                <a:spcPct val="0"/>
              </a:spcAft>
            </a:pPr>
            <a:fld id="{3144B24B-BAB1-431A-82C6-36E096187F50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121699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38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2" tIns="50773" rIns="101552" bIns="50773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80" y="6324600"/>
            <a:ext cx="1165352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2" tIns="50773" rIns="101552" bIns="50773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91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7" y="1058870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88291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algn="r">
              <a:defRPr sz="933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45352" y="6406847"/>
            <a:ext cx="2815167" cy="2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2" tIns="50773" rIns="101552" bIns="50773">
            <a:spAutoFit/>
          </a:bodyPr>
          <a:lstStyle/>
          <a:p>
            <a:pPr defTabSz="101557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345246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7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49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324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098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112" indent="-252112" algn="l" rtl="0" eaLnBrk="1" fontAlgn="base" hangingPunct="1">
        <a:spcBef>
          <a:spcPts val="889"/>
        </a:spcBef>
        <a:spcAft>
          <a:spcPct val="0"/>
        </a:spcAft>
        <a:buChar char="•"/>
        <a:defRPr sz="2267">
          <a:solidFill>
            <a:schemeClr val="tx1"/>
          </a:solidFill>
          <a:latin typeface="+mn-lt"/>
          <a:ea typeface="+mn-ea"/>
          <a:cs typeface="+mn-cs"/>
        </a:defRPr>
      </a:lvl1pPr>
      <a:lvl2pPr marL="638211" indent="-259166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948499" indent="-183361" algn="l" rtl="0" eaLnBrk="1" fontAlgn="base" hangingPunct="1">
        <a:spcBef>
          <a:spcPct val="1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4597" indent="-259166" algn="l" rtl="0" eaLnBrk="1" fontAlgn="base" hangingPunct="1">
        <a:spcBef>
          <a:spcPct val="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53696" indent="-192181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61445" indent="-192181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2669195" indent="-192181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3176943" indent="-192181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3684691" indent="-192181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750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499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245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984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8731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6480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222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1968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2" tIns="50773" rIns="101552" bIns="50773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80" y="6324600"/>
            <a:ext cx="1165352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2" tIns="50773" rIns="101552" bIns="50773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91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7" y="1058870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88291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4" tIns="38080" rIns="76164" bIns="38080" numCol="1" anchor="t" anchorCtr="0" compatLnSpc="1">
            <a:prstTxWarp prst="textNoShape">
              <a:avLst/>
            </a:prstTxWarp>
          </a:bodyPr>
          <a:lstStyle>
            <a:lvl1pPr algn="r">
              <a:defRPr sz="933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>
            <a:extLst>
              <a:ext uri="{FF2B5EF4-FFF2-40B4-BE49-F238E27FC236}">
                <a16:creationId xmlns:a16="http://schemas.microsoft.com/office/drawing/2014/main" id="{A3C5CBE9-EAC9-47F7-A620-2FED4436A7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2" y="6406847"/>
            <a:ext cx="2815167" cy="2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2" tIns="50773" rIns="101552" bIns="50773">
            <a:spAutoFit/>
          </a:bodyPr>
          <a:lstStyle/>
          <a:p>
            <a:pPr defTabSz="101557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404759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7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49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324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098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112" indent="-252112" algn="l" rtl="0" eaLnBrk="1" fontAlgn="base" hangingPunct="1">
        <a:spcBef>
          <a:spcPts val="889"/>
        </a:spcBef>
        <a:spcAft>
          <a:spcPct val="0"/>
        </a:spcAft>
        <a:buChar char="•"/>
        <a:defRPr sz="2267">
          <a:solidFill>
            <a:schemeClr val="tx1"/>
          </a:solidFill>
          <a:latin typeface="+mn-lt"/>
          <a:ea typeface="+mn-ea"/>
          <a:cs typeface="+mn-cs"/>
        </a:defRPr>
      </a:lvl1pPr>
      <a:lvl2pPr marL="638211" indent="-259166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948499" indent="-183361" algn="l" rtl="0" eaLnBrk="1" fontAlgn="base" hangingPunct="1">
        <a:spcBef>
          <a:spcPct val="1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4597" indent="-259166" algn="l" rtl="0" eaLnBrk="1" fontAlgn="base" hangingPunct="1">
        <a:spcBef>
          <a:spcPct val="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53696" indent="-192181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61445" indent="-192181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2669195" indent="-192181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3176943" indent="-192181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3684691" indent="-192181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750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499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245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984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8731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6480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222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1968" algn="l" defTabSz="10154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6" tIns="50776" rIns="101556" bIns="50776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80" y="6324600"/>
            <a:ext cx="1165352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6" tIns="50776" rIns="101556" bIns="50776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90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67" tIns="38082" rIns="76167" bIns="380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5" y="1058866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7" tIns="38082" rIns="76167" bIns="38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88291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7" tIns="38082" rIns="76167" bIns="38082" numCol="1" anchor="t" anchorCtr="0" compatLnSpc="1">
            <a:prstTxWarp prst="textNoShape">
              <a:avLst/>
            </a:prstTxWarp>
          </a:bodyPr>
          <a:lstStyle>
            <a:lvl1pPr algn="r">
              <a:defRPr sz="933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>
            <a:extLst>
              <a:ext uri="{FF2B5EF4-FFF2-40B4-BE49-F238E27FC236}">
                <a16:creationId xmlns:a16="http://schemas.microsoft.com/office/drawing/2014/main" id="{889E0F6F-05F5-4B2E-AB43-8CF13807D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1" y="6445263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defTabSz="101569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280699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76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53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329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10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119" indent="-252119" algn="l" rtl="0" eaLnBrk="1" fontAlgn="base" hangingPunct="1">
        <a:spcBef>
          <a:spcPts val="889"/>
        </a:spcBef>
        <a:spcAft>
          <a:spcPct val="0"/>
        </a:spcAft>
        <a:buChar char="•"/>
        <a:defRPr sz="2267">
          <a:solidFill>
            <a:schemeClr val="tx1"/>
          </a:solidFill>
          <a:latin typeface="+mn-lt"/>
          <a:ea typeface="+mn-ea"/>
          <a:cs typeface="+mn-cs"/>
        </a:defRPr>
      </a:lvl1pPr>
      <a:lvl2pPr marL="638233" indent="-2591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948532" indent="-183366" algn="l" rtl="0" eaLnBrk="1" fontAlgn="base" hangingPunct="1">
        <a:spcBef>
          <a:spcPct val="1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4644" indent="-259175" algn="l" rtl="0" eaLnBrk="1" fontAlgn="base" hangingPunct="1">
        <a:spcBef>
          <a:spcPct val="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53753" indent="-192186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161521" indent="-192186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2669288" indent="-192186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3177054" indent="-192186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3684820" indent="-192186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767" algn="l" defTabSz="101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535" algn="l" defTabSz="101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299" algn="l" defTabSz="101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055" algn="l" defTabSz="101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8819" algn="l" defTabSz="101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6587" algn="l" defTabSz="101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347" algn="l" defTabSz="101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109" algn="l" defTabSz="10155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9" tIns="50777" rIns="101559" bIns="50777" rtlCol="0" anchor="ctr"/>
          <a:lstStyle/>
          <a:p>
            <a:pPr algn="ctr" defTabSz="1219012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80" y="6324600"/>
            <a:ext cx="1165352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9" tIns="50777" rIns="101559" bIns="50777" rtlCol="0" anchor="ctr"/>
          <a:lstStyle/>
          <a:p>
            <a:pPr algn="ctr" defTabSz="1219012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90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69" tIns="38083" rIns="76169" bIns="38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11" y="1058873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69" tIns="38083" rIns="76169" bIns="38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6133" y="6049963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69" tIns="38083" rIns="76169" bIns="38083" numCol="1" anchor="t" anchorCtr="0" compatLnSpc="1">
            <a:prstTxWarp prst="textNoShape">
              <a:avLst/>
            </a:prstTxWarp>
          </a:bodyPr>
          <a:lstStyle>
            <a:lvl1pPr algn="r">
              <a:defRPr sz="933"/>
            </a:lvl1pPr>
          </a:lstStyle>
          <a:p>
            <a:pPr defTabSz="1219012"/>
            <a:fld id="{1A5CE80E-50D3-4818-AB63-4C8C0CD8BEE7}" type="slidenum">
              <a:rPr lang="en-US" smtClean="0">
                <a:solidFill>
                  <a:srgbClr val="000000"/>
                </a:solidFill>
              </a:rPr>
              <a:pPr defTabSz="1219012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" y="6275917"/>
            <a:ext cx="11768667" cy="51816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2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>
            <a:extLst>
              <a:ext uri="{FF2B5EF4-FFF2-40B4-BE49-F238E27FC236}">
                <a16:creationId xmlns:a16="http://schemas.microsoft.com/office/drawing/2014/main" id="{7DCDF578-DB60-4201-A800-718173627D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2" y="6406847"/>
            <a:ext cx="2815167" cy="2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2" tIns="50773" rIns="101552" bIns="50773">
            <a:spAutoFit/>
          </a:bodyPr>
          <a:lstStyle/>
          <a:p>
            <a:pPr defTabSz="101557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219912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78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56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334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111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126" indent="-252126" algn="l" rtl="0" eaLnBrk="1" fontAlgn="base" hangingPunct="1">
        <a:spcBef>
          <a:spcPts val="889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8252" indent="-259182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2pPr>
      <a:lvl3pPr marL="948559" indent="-183369" algn="l" rtl="0" eaLnBrk="1" fontAlgn="base" hangingPunct="1">
        <a:spcBef>
          <a:spcPct val="15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334684" indent="-259182" algn="l" rtl="0" eaLnBrk="1" fontAlgn="base" hangingPunct="1">
        <a:spcBef>
          <a:spcPct val="5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4pPr>
      <a:lvl5pPr marL="1653805" indent="-192189" algn="l" rtl="0" eaLnBrk="1" fontAlgn="base" hangingPunct="1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161586" indent="-192189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2669368" indent="-192189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3177149" indent="-192189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3684927" indent="-192189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782" algn="l" defTabSz="1015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561" algn="l" defTabSz="1015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341" algn="l" defTabSz="1015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116" algn="l" defTabSz="1015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8895" algn="l" defTabSz="1015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6677" algn="l" defTabSz="1015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454" algn="l" defTabSz="1015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232" algn="l" defTabSz="1015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919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75" tIns="54210" rIns="108275" bIns="542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99" y="1058912"/>
            <a:ext cx="11290300" cy="47581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08275" tIns="54210" rIns="108275" bIns="542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6785" y="5881157"/>
            <a:ext cx="28448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75" tIns="54210" rIns="108275" bIns="54210" numCol="1" anchor="t" anchorCtr="0" compatLnSpc="1">
            <a:prstTxWarp prst="textNoShape">
              <a:avLst/>
            </a:prstTxWarp>
          </a:bodyPr>
          <a:lstStyle>
            <a:lvl1pPr algn="r">
              <a:defRPr sz="1067"/>
            </a:lvl1pPr>
          </a:lstStyle>
          <a:p>
            <a:pPr defTabSz="1216992" fontAlgn="base">
              <a:spcBef>
                <a:spcPct val="0"/>
              </a:spcBef>
              <a:spcAft>
                <a:spcPct val="0"/>
              </a:spcAft>
            </a:pPr>
            <a:fld id="{3144B24B-BAB1-431A-82C6-36E096187F50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121699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76095"/>
            <a:ext cx="11823797" cy="518160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391" tIns="60279" rIns="120391" bIns="60279" rtlCol="0" anchor="ctr"/>
          <a:lstStyle/>
          <a:p>
            <a:pPr algn="ctr" defTabSz="121699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5" name="Picture 27" descr="ti_logo_powerpoint_1_line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551991" y="6306411"/>
            <a:ext cx="2092911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44597" y="6249077"/>
            <a:ext cx="3860800" cy="36618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600" i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>
                <a:solidFill>
                  <a:srgbClr val="000000">
                    <a:tint val="75000"/>
                  </a:srgbClr>
                </a:solidFill>
              </a:rPr>
              <a:t>Go 2-gether, Grow 2-gether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id="{6650FBA2-05AB-443F-AB82-88893F0339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2" y="6406847"/>
            <a:ext cx="2815167" cy="2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2" tIns="50773" rIns="101552" bIns="50773">
            <a:spAutoFit/>
          </a:bodyPr>
          <a:lstStyle/>
          <a:p>
            <a:pPr defTabSz="101557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270873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5pPr>
      <a:lvl6pPr marL="601844" algn="l" rtl="0" fontAlgn="base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rgbClr val="FF0000"/>
          </a:solidFill>
          <a:latin typeface="Arial" charset="0"/>
        </a:defRPr>
      </a:lvl6pPr>
      <a:lvl7pPr marL="1203705" algn="l" rtl="0" fontAlgn="base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rgbClr val="FF0000"/>
          </a:solidFill>
          <a:latin typeface="Arial" charset="0"/>
        </a:defRPr>
      </a:lvl7pPr>
      <a:lvl8pPr marL="1805334" algn="l" rtl="0" fontAlgn="base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rgbClr val="FF0000"/>
          </a:solidFill>
          <a:latin typeface="Arial" charset="0"/>
        </a:defRPr>
      </a:lvl8pPr>
      <a:lvl9pPr marL="2407372" algn="l" rtl="0" fontAlgn="base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rgbClr val="FF0000"/>
          </a:solidFill>
          <a:latin typeface="Arial" charset="0"/>
        </a:defRPr>
      </a:lvl9pPr>
    </p:titleStyle>
    <p:bodyStyle>
      <a:lvl1pPr marL="298839" indent="-298839" algn="l" rtl="0" eaLnBrk="0" fontAlgn="base" hangingPunct="0">
        <a:spcBef>
          <a:spcPts val="1067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756514" indent="-306891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24276" indent="-217289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81948" indent="-306891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60034" indent="-227733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62004" indent="-227733" algn="l" rtl="0" fontAlgn="base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6pPr>
      <a:lvl7pPr marL="3163964" indent="-227733" algn="l" rtl="0" fontAlgn="base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7pPr>
      <a:lvl8pPr marL="3765629" indent="-227733" algn="l" rtl="0" fontAlgn="base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8pPr>
      <a:lvl9pPr marL="4367524" indent="-227733" algn="l" rtl="0" fontAlgn="base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3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1844" algn="l" defTabSz="1203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3705" algn="l" defTabSz="1203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334" algn="l" defTabSz="1203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7372" algn="l" defTabSz="1203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9311" algn="l" defTabSz="1203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0950" algn="l" defTabSz="1203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884" algn="l" defTabSz="1203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4781" algn="l" defTabSz="12037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33" tIns="60867" rIns="121733" bIns="60867" rtlCol="0" anchor="ctr"/>
          <a:lstStyle/>
          <a:p>
            <a:pPr algn="ctr" defTabSz="121819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80" y="6324600"/>
            <a:ext cx="1165352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33" tIns="60867" rIns="121733" bIns="60867" rtlCol="0" anchor="ctr"/>
          <a:lstStyle/>
          <a:p>
            <a:pPr algn="ctr" defTabSz="121819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99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0" tIns="45650" rIns="91300" bIns="45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3" y="1058868"/>
            <a:ext cx="11290300" cy="49355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300" tIns="45650" rIns="91300" bIns="45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6133" y="6049963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0" tIns="45650" rIns="91300" bIns="45650" numCol="1" anchor="t" anchorCtr="0" compatLnSpc="1">
            <a:prstTxWarp prst="textNoShape">
              <a:avLst/>
            </a:prstTxWarp>
          </a:bodyPr>
          <a:lstStyle>
            <a:lvl1pPr algn="r">
              <a:defRPr sz="1067"/>
            </a:lvl1pPr>
          </a:lstStyle>
          <a:p>
            <a:pPr defTabSz="1218192" fontAlgn="base">
              <a:spcBef>
                <a:spcPct val="0"/>
              </a:spcBef>
              <a:spcAft>
                <a:spcPct val="0"/>
              </a:spcAft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</a:rPr>
              <a:pPr defTabSz="121819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0160" y="6323077"/>
            <a:ext cx="11753088" cy="466344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1" name="Picture 20" descr="ti_logo_powerpoint_1_lin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517293" y="6424513"/>
            <a:ext cx="2082804" cy="257387"/>
          </a:xfrm>
          <a:prstGeom prst="rect">
            <a:avLst/>
          </a:prstGeom>
        </p:spPr>
      </p:pic>
      <p:sp>
        <p:nvSpPr>
          <p:cNvPr id="18" name="Text Box 31">
            <a:extLst>
              <a:ext uri="{FF2B5EF4-FFF2-40B4-BE49-F238E27FC236}">
                <a16:creationId xmlns:a16="http://schemas.microsoft.com/office/drawing/2014/main" id="{D4E458F4-86D9-4041-8192-04C535A696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2" y="6406847"/>
            <a:ext cx="2815167" cy="2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52" tIns="50773" rIns="101552" bIns="50773">
            <a:spAutoFit/>
          </a:bodyPr>
          <a:lstStyle/>
          <a:p>
            <a:pPr defTabSz="101557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33" dirty="0">
                <a:solidFill>
                  <a:srgbClr val="000000"/>
                </a:solidFill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25889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5pPr>
      <a:lvl6pPr marL="60866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rgbClr val="FF0000"/>
          </a:solidFill>
          <a:latin typeface="Arial" charset="0"/>
        </a:defRPr>
      </a:lvl6pPr>
      <a:lvl7pPr marL="121732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rgbClr val="FF0000"/>
          </a:solidFill>
          <a:latin typeface="Arial" charset="0"/>
        </a:defRPr>
      </a:lvl7pPr>
      <a:lvl8pPr marL="182598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rgbClr val="FF0000"/>
          </a:solidFill>
          <a:latin typeface="Arial" charset="0"/>
        </a:defRPr>
      </a:lvl8pPr>
      <a:lvl9pPr marL="243463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67" b="1">
          <a:solidFill>
            <a:srgbClr val="FF0000"/>
          </a:solidFill>
          <a:latin typeface="Arial" charset="0"/>
        </a:defRPr>
      </a:lvl9pPr>
    </p:titleStyle>
    <p:bodyStyle>
      <a:lvl1pPr marL="302219" indent="-302219" algn="l" rtl="0" eaLnBrk="1" fontAlgn="base" hangingPunct="1">
        <a:spcBef>
          <a:spcPts val="1067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765054" indent="-310662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37014" indent="-219805" algn="l" rtl="0" eaLnBrk="1" fontAlgn="base" hangingPunct="1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5" indent="-310662" algn="l" rtl="0" eaLnBrk="1" fontAlgn="base" hangingPunct="1">
        <a:spcBef>
          <a:spcPct val="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1982345" indent="-230381" algn="l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91030" indent="-230381" algn="l" rtl="0" eaLnBrk="1" fontAlgn="base" hangingPunct="1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6pPr>
      <a:lvl7pPr marL="3199689" indent="-230381" algn="l" rtl="0" eaLnBrk="1" fontAlgn="base" hangingPunct="1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7pPr>
      <a:lvl8pPr marL="3808334" indent="-230381" algn="l" rtl="0" eaLnBrk="1" fontAlgn="base" hangingPunct="1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8pPr>
      <a:lvl9pPr marL="4417019" indent="-230381" algn="l" rtl="0" eaLnBrk="1" fontAlgn="base" hangingPunct="1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65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27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989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635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297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949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608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270" algn="l" defTabSz="1217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24.tif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33" dirty="0"/>
              <a:t>PRAMPS </a:t>
            </a:r>
            <a:r>
              <a:rPr lang="en-US" sz="3733" dirty="0">
                <a:solidFill>
                  <a:schemeClr val="tx1"/>
                </a:solidFill>
              </a:rPr>
              <a:t>in PIR Motion Sensing </a:t>
            </a:r>
            <a:br>
              <a:rPr lang="en-US" sz="3733" dirty="0"/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Summary of Implementations and Needs</a:t>
            </a:r>
            <a:endParaRPr lang="en-US" sz="37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304" y="1193800"/>
            <a:ext cx="3822697" cy="4800635"/>
          </a:xfrm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indent="0" algn="ctr">
              <a:buNone/>
            </a:pPr>
            <a:r>
              <a:rPr lang="en-US" sz="1467" b="1" dirty="0">
                <a:solidFill>
                  <a:srgbClr val="FF0000"/>
                </a:solidFill>
              </a:rPr>
              <a:t>P</a:t>
            </a:r>
            <a:r>
              <a:rPr lang="en-US" sz="1467" b="1" dirty="0"/>
              <a:t>assive / Pyroelectric </a:t>
            </a:r>
            <a:r>
              <a:rPr lang="en-US" sz="1467" b="1" dirty="0">
                <a:solidFill>
                  <a:srgbClr val="FF0000"/>
                </a:solidFill>
              </a:rPr>
              <a:t>i</a:t>
            </a:r>
            <a:r>
              <a:rPr lang="en-US" sz="1467" b="1" dirty="0"/>
              <a:t>nfra</a:t>
            </a:r>
            <a:r>
              <a:rPr lang="en-US" sz="1467" b="1" dirty="0">
                <a:solidFill>
                  <a:srgbClr val="FF0000"/>
                </a:solidFill>
              </a:rPr>
              <a:t>r</a:t>
            </a:r>
            <a:r>
              <a:rPr lang="en-US" sz="1467" b="1" dirty="0"/>
              <a:t>ed</a:t>
            </a:r>
          </a:p>
          <a:p>
            <a:r>
              <a:rPr lang="en-US" sz="1400" dirty="0"/>
              <a:t>Sensor BW: 10 Hz</a:t>
            </a:r>
          </a:p>
          <a:p>
            <a:r>
              <a:rPr lang="en-US" sz="1400" dirty="0"/>
              <a:t>Gain needed: ≥500V/V </a:t>
            </a:r>
          </a:p>
          <a:p>
            <a:r>
              <a:rPr lang="en-US" sz="1400" dirty="0"/>
              <a:t>Slow to start up </a:t>
            </a:r>
            <a:r>
              <a:rPr lang="en-US" sz="1400" dirty="0">
                <a:sym typeface="Wingdings" panose="05000000000000000000" pitchFamily="2" charset="2"/>
              </a:rPr>
              <a:t> always on</a:t>
            </a:r>
            <a:endParaRPr lang="en-US" sz="1400" dirty="0"/>
          </a:p>
          <a:p>
            <a:endParaRPr lang="en-US" sz="1467" dirty="0"/>
          </a:p>
          <a:p>
            <a:endParaRPr lang="en-US" sz="14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8487"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  <a:latin typeface="Arial"/>
              </a:rPr>
              <a:pPr defTabSz="608487"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179377" y="1193800"/>
            <a:ext cx="3822697" cy="4800635"/>
          </a:xfrm>
          <a:prstGeom prst="rect">
            <a:avLst/>
          </a:prstGeom>
          <a:noFill/>
          <a:ln w="57150" algn="ctr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21733" tIns="60867" rIns="121733" bIns="60867" numCol="1" anchor="t" anchorCtr="0" compatLnSpc="1">
            <a:prstTxWarp prst="textNoShape">
              <a:avLst/>
            </a:prstTxWarp>
          </a:bodyPr>
          <a:lstStyle>
            <a:lvl1pPr marL="226670" indent="-226670" algn="l" rtl="0" eaLnBrk="1" fontAlgn="base" hangingPunct="1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805" indent="-23300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2782" indent="-16485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199914" indent="-233002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6796" indent="-17279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3321" indent="-17279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399827" indent="-17279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56322" indent="-17279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2847" indent="-17279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170">
              <a:spcBef>
                <a:spcPts val="1067"/>
              </a:spcBef>
              <a:buNone/>
              <a:defRPr/>
            </a:pPr>
            <a:r>
              <a:rPr lang="en-US" sz="1467" b="1" kern="0" dirty="0">
                <a:solidFill>
                  <a:srgbClr val="000000"/>
                </a:solidFill>
                <a:latin typeface="Arial"/>
              </a:rPr>
              <a:t>3 Implementations</a:t>
            </a:r>
          </a:p>
          <a:p>
            <a:pPr marL="302219" indent="-302219" defTabSz="1219170">
              <a:spcBef>
                <a:spcPts val="1067"/>
              </a:spcBef>
              <a:defRPr/>
            </a:pPr>
            <a:endParaRPr lang="en-US" sz="1467" kern="0" dirty="0">
              <a:solidFill>
                <a:srgbClr val="000000"/>
              </a:solidFill>
              <a:latin typeface="Arial"/>
            </a:endParaRPr>
          </a:p>
          <a:p>
            <a:pPr marL="302219" indent="-302219" defTabSz="1219170">
              <a:spcBef>
                <a:spcPts val="1067"/>
              </a:spcBef>
              <a:defRPr/>
            </a:pPr>
            <a:endParaRPr lang="en-US" sz="1467" kern="0" dirty="0">
              <a:solidFill>
                <a:srgbClr val="000000"/>
              </a:solidFill>
              <a:latin typeface="Arial"/>
            </a:endParaRPr>
          </a:p>
          <a:p>
            <a:pPr marL="302219" indent="-302219" defTabSz="1219170">
              <a:spcBef>
                <a:spcPts val="1067"/>
              </a:spcBef>
              <a:defRPr/>
            </a:pPr>
            <a:endParaRPr lang="en-US" sz="1467" kern="0" dirty="0">
              <a:solidFill>
                <a:srgbClr val="000000"/>
              </a:solidFill>
              <a:latin typeface="Arial"/>
            </a:endParaRPr>
          </a:p>
          <a:p>
            <a:pPr marL="302219" indent="-302219" defTabSz="1219170">
              <a:spcBef>
                <a:spcPts val="1067"/>
              </a:spcBef>
              <a:defRPr/>
            </a:pPr>
            <a:endParaRPr lang="en-US" sz="1467" kern="0" dirty="0">
              <a:solidFill>
                <a:srgbClr val="000000"/>
              </a:solidFill>
              <a:latin typeface="Arial"/>
            </a:endParaRPr>
          </a:p>
          <a:p>
            <a:pPr marL="302219" indent="-302219" defTabSz="1219170">
              <a:spcBef>
                <a:spcPts val="1067"/>
              </a:spcBef>
              <a:defRPr/>
            </a:pPr>
            <a:endParaRPr lang="en-US" sz="1467" kern="0" dirty="0">
              <a:solidFill>
                <a:srgbClr val="000000"/>
              </a:solidFill>
              <a:latin typeface="Arial"/>
            </a:endParaRPr>
          </a:p>
          <a:p>
            <a:pPr marL="302219" indent="-302219" defTabSz="1219170">
              <a:spcBef>
                <a:spcPts val="1067"/>
              </a:spcBef>
              <a:defRPr/>
            </a:pPr>
            <a:endParaRPr lang="en-US" sz="1467" kern="0" dirty="0">
              <a:solidFill>
                <a:srgbClr val="000000"/>
              </a:solidFill>
              <a:latin typeface="Arial"/>
            </a:endParaRPr>
          </a:p>
          <a:p>
            <a:pPr marL="302219" indent="-302219" defTabSz="1219170">
              <a:spcBef>
                <a:spcPts val="1067"/>
              </a:spcBef>
              <a:defRPr/>
            </a:pP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02219" indent="-302219" defTabSz="1219170">
              <a:spcBef>
                <a:spcPts val="1067"/>
              </a:spcBef>
              <a:defRPr/>
            </a:pP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02219" indent="-302219" defTabSz="1219170">
              <a:spcBef>
                <a:spcPts val="1067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AFE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: Dual op amp &amp; window comparator</a:t>
            </a:r>
          </a:p>
          <a:p>
            <a:pPr marL="302219" indent="-302219" defTabSz="1219170">
              <a:spcBef>
                <a:spcPts val="1067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Mixed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: Dual op amp and ADC (in micro)</a:t>
            </a:r>
          </a:p>
          <a:p>
            <a:pPr marL="302219" indent="-302219" defTabSz="1219170">
              <a:spcBef>
                <a:spcPts val="1067"/>
              </a:spcBef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Digital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: Digital PIR sensor module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8128001" y="1193800"/>
            <a:ext cx="3822697" cy="4800635"/>
          </a:xfrm>
          <a:prstGeom prst="rect">
            <a:avLst/>
          </a:prstGeom>
          <a:noFill/>
          <a:ln w="5715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121733" tIns="60867" rIns="121733" bIns="60867" numCol="1" anchor="t" anchorCtr="0" compatLnSpc="1">
            <a:prstTxWarp prst="textNoShape">
              <a:avLst/>
            </a:prstTxWarp>
          </a:bodyPr>
          <a:lstStyle>
            <a:lvl1pPr marL="226670" indent="-226670" algn="l" rtl="0" eaLnBrk="1" fontAlgn="base" hangingPunct="1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805" indent="-23300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2782" indent="-16485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199914" indent="-233002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6796" indent="-17279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3321" indent="-17279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399827" indent="-17279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56322" indent="-17279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2847" indent="-17279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170">
              <a:spcBef>
                <a:spcPts val="1067"/>
              </a:spcBef>
              <a:buNone/>
              <a:defRPr/>
            </a:pPr>
            <a:r>
              <a:rPr lang="en-US" sz="1467" b="1" kern="0" dirty="0">
                <a:solidFill>
                  <a:srgbClr val="000000"/>
                </a:solidFill>
                <a:latin typeface="Arial"/>
              </a:rPr>
              <a:t>Key Op Amp Parameters</a:t>
            </a:r>
          </a:p>
          <a:p>
            <a:pPr marL="0" indent="0" defTabSz="1219170">
              <a:spcBef>
                <a:spcPts val="267"/>
              </a:spcBef>
              <a:buNone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Wireless &amp; Bus</a:t>
            </a:r>
          </a:p>
          <a:p>
            <a:pPr marL="302219" indent="-302219" defTabSz="1219170">
              <a:spcBef>
                <a:spcPts val="267"/>
              </a:spcBef>
              <a:defRPr/>
            </a:pPr>
            <a:r>
              <a:rPr lang="en-US" sz="1333" kern="0" dirty="0">
                <a:solidFill>
                  <a:srgbClr val="000000"/>
                </a:solidFill>
                <a:latin typeface="Arial"/>
              </a:rPr>
              <a:t>GBW</a:t>
            </a:r>
          </a:p>
          <a:p>
            <a:pPr marL="765054" lvl="1" indent="-310662" defTabSz="1219170">
              <a:spcBef>
                <a:spcPts val="267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&gt;5 kHz</a:t>
            </a:r>
          </a:p>
          <a:p>
            <a:pPr marL="302219" indent="-302219" defTabSz="1219170">
              <a:spcBef>
                <a:spcPts val="267"/>
              </a:spcBef>
              <a:defRPr/>
            </a:pPr>
            <a:r>
              <a:rPr lang="en-US" sz="1333" kern="0" dirty="0">
                <a:solidFill>
                  <a:srgbClr val="000000"/>
                </a:solidFill>
                <a:latin typeface="Arial"/>
              </a:rPr>
              <a:t>IQ</a:t>
            </a:r>
          </a:p>
          <a:p>
            <a:pPr marL="765054" lvl="1" indent="-310662" defTabSz="1219170">
              <a:spcBef>
                <a:spcPts val="267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Lower is better</a:t>
            </a:r>
          </a:p>
          <a:p>
            <a:pPr marL="1137014" lvl="2" indent="-219805" defTabSz="1219170">
              <a:spcBef>
                <a:spcPts val="267"/>
              </a:spcBef>
              <a:defRPr/>
            </a:pPr>
            <a:r>
              <a:rPr lang="en-US" sz="1067" kern="0" dirty="0">
                <a:solidFill>
                  <a:srgbClr val="000000"/>
                </a:solidFill>
                <a:latin typeface="Arial"/>
              </a:rPr>
              <a:t>Wireless systems use batteries </a:t>
            </a:r>
            <a:r>
              <a:rPr lang="en-US" sz="1067" kern="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longer battery life</a:t>
            </a:r>
          </a:p>
          <a:p>
            <a:pPr marL="765054" lvl="1" indent="-310662" defTabSz="1219170">
              <a:spcBef>
                <a:spcPts val="267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Bus-powered  more nodes per bus / hub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0" indent="0" defTabSz="1219170">
              <a:spcBef>
                <a:spcPts val="267"/>
              </a:spcBef>
              <a:buNone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Wired</a:t>
            </a:r>
          </a:p>
          <a:p>
            <a:pPr marL="302219" indent="-302219" defTabSz="1219170">
              <a:spcBef>
                <a:spcPts val="267"/>
              </a:spcBef>
              <a:defRPr/>
            </a:pPr>
            <a:r>
              <a:rPr lang="en-US" sz="1333" kern="0" dirty="0">
                <a:solidFill>
                  <a:srgbClr val="000000"/>
                </a:solidFill>
                <a:latin typeface="Arial"/>
              </a:rPr>
              <a:t>Cost</a:t>
            </a:r>
          </a:p>
          <a:p>
            <a:pPr marL="0" indent="0" defTabSz="1219170">
              <a:spcBef>
                <a:spcPts val="267"/>
              </a:spcBef>
              <a:buNone/>
              <a:defRPr/>
            </a:pP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0" indent="0" defTabSz="1219170">
              <a:spcBef>
                <a:spcPts val="267"/>
              </a:spcBef>
              <a:buNone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Package</a:t>
            </a:r>
          </a:p>
          <a:p>
            <a:pPr marL="302219" indent="-302219" defTabSz="1219170">
              <a:spcBef>
                <a:spcPts val="267"/>
              </a:spcBef>
              <a:defRPr/>
            </a:pPr>
            <a:r>
              <a:rPr lang="en-US" sz="1333" kern="0" dirty="0">
                <a:solidFill>
                  <a:srgbClr val="000000"/>
                </a:solidFill>
                <a:latin typeface="Arial"/>
              </a:rPr>
              <a:t>Most op amps have the same pinout </a:t>
            </a:r>
            <a:r>
              <a:rPr lang="en-US" sz="1333" kern="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customer preference leads / no-leads</a:t>
            </a:r>
          </a:p>
          <a:p>
            <a:pPr marL="302219" indent="-302219" defTabSz="1219170">
              <a:spcBef>
                <a:spcPts val="267"/>
              </a:spcBef>
              <a:defRPr/>
            </a:pPr>
            <a:endParaRPr lang="en-US" sz="1333" kern="0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302219" indent="-302219" defTabSz="1219170">
              <a:spcBef>
                <a:spcPts val="267"/>
              </a:spcBef>
              <a:defRPr/>
            </a:pPr>
            <a:r>
              <a:rPr lang="en-US" sz="1467" b="1" kern="0" dirty="0">
                <a:solidFill>
                  <a:srgbClr val="117788"/>
                </a:solidFill>
                <a:latin typeface="Arial"/>
                <a:sym typeface="Wingdings" panose="05000000000000000000" pitchFamily="2" charset="2"/>
              </a:rPr>
              <a:t>Hero Products:</a:t>
            </a:r>
          </a:p>
          <a:p>
            <a:pPr marL="765054" lvl="1" indent="-310662" defTabSz="1219170">
              <a:spcBef>
                <a:spcPts val="267"/>
              </a:spcBef>
              <a:defRPr/>
            </a:pPr>
            <a:r>
              <a:rPr lang="en-US" sz="1200" b="1" kern="0" dirty="0">
                <a:solidFill>
                  <a:srgbClr val="117788"/>
                </a:solidFill>
                <a:latin typeface="Arial"/>
                <a:sym typeface="Wingdings" panose="05000000000000000000" pitchFamily="2" charset="2"/>
              </a:rPr>
              <a:t>OPA/TLV2369</a:t>
            </a:r>
          </a:p>
          <a:p>
            <a:pPr marL="765054" lvl="1" indent="-310662" defTabSz="1219170">
              <a:spcBef>
                <a:spcPts val="267"/>
              </a:spcBef>
              <a:defRPr/>
            </a:pPr>
            <a:r>
              <a:rPr lang="en-US" sz="1200" b="1" kern="0" dirty="0">
                <a:solidFill>
                  <a:srgbClr val="117788"/>
                </a:solidFill>
                <a:latin typeface="Arial"/>
              </a:rPr>
              <a:t>TLV8812</a:t>
            </a:r>
          </a:p>
          <a:p>
            <a:pPr marL="302219" indent="-302219" defTabSz="1219170">
              <a:spcBef>
                <a:spcPts val="267"/>
              </a:spcBef>
              <a:defRPr/>
            </a:pPr>
            <a:endParaRPr lang="en-US" sz="1333" kern="0" dirty="0">
              <a:solidFill>
                <a:srgbClr val="117788"/>
              </a:solidFill>
              <a:latin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85851" y="2766032"/>
            <a:ext cx="2133600" cy="2999769"/>
            <a:chOff x="102335" y="1504950"/>
            <a:chExt cx="2793265" cy="356270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35" y="1504950"/>
              <a:ext cx="2793265" cy="3562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84265" y="1514378"/>
              <a:ext cx="1148364" cy="32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10 Hz BW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752600" y="1686639"/>
              <a:ext cx="533400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150584" y="3733801"/>
            <a:ext cx="167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defRPr/>
            </a:pPr>
            <a:r>
              <a:rPr lang="en-US" sz="1200" b="1" dirty="0">
                <a:solidFill>
                  <a:srgbClr val="4ABED4">
                    <a:lumMod val="50000"/>
                  </a:srgbClr>
                </a:solidFill>
                <a:latin typeface="Arial"/>
              </a:rPr>
              <a:t>AFE Implementation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516233" y="4426667"/>
            <a:ext cx="3352801" cy="711200"/>
          </a:xfrm>
          <a:prstGeom prst="round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82576" y="1600201"/>
            <a:ext cx="3440624" cy="2035863"/>
            <a:chOff x="473117" y="-267655"/>
            <a:chExt cx="8565276" cy="543876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96662"/>
              <a:ext cx="8257343" cy="507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473117" y="-267655"/>
              <a:ext cx="7820493" cy="737175"/>
              <a:chOff x="1054623" y="4732939"/>
              <a:chExt cx="7820493" cy="73717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054623" y="5004361"/>
                <a:ext cx="1561124" cy="465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533" b="1" dirty="0">
                    <a:solidFill>
                      <a:srgbClr val="4ABED4">
                        <a:lumMod val="50000"/>
                      </a:srgbClr>
                    </a:solidFill>
                    <a:latin typeface="Arial"/>
                  </a:rPr>
                  <a:t>1. PIR Sensor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73566" y="4732939"/>
                <a:ext cx="1545162" cy="684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533" b="1" dirty="0">
                    <a:solidFill>
                      <a:srgbClr val="4ABED4">
                        <a:lumMod val="50000"/>
                      </a:srgbClr>
                    </a:solidFill>
                    <a:latin typeface="Arial"/>
                  </a:rPr>
                  <a:t>2. Filtering &amp; </a:t>
                </a:r>
              </a:p>
              <a:p>
                <a:pPr defTabSz="1219170">
                  <a:defRPr/>
                </a:pPr>
                <a:r>
                  <a:rPr lang="en-US" sz="533" b="1" dirty="0">
                    <a:solidFill>
                      <a:srgbClr val="4ABED4">
                        <a:lumMod val="50000"/>
                      </a:srgbClr>
                    </a:solidFill>
                    <a:latin typeface="Arial"/>
                  </a:rPr>
                  <a:t>Amplification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397794" y="4732939"/>
                <a:ext cx="1477322" cy="684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533" b="1" dirty="0">
                    <a:solidFill>
                      <a:srgbClr val="4ABED4">
                        <a:lumMod val="50000"/>
                      </a:srgbClr>
                    </a:solidFill>
                    <a:latin typeface="Arial"/>
                  </a:rPr>
                  <a:t>3. Threshold</a:t>
                </a:r>
              </a:p>
              <a:p>
                <a:pPr defTabSz="1219170">
                  <a:defRPr/>
                </a:pPr>
                <a:r>
                  <a:rPr lang="en-US" sz="533" b="1" dirty="0">
                    <a:solidFill>
                      <a:srgbClr val="4ABED4">
                        <a:lumMod val="50000"/>
                      </a:srgbClr>
                    </a:solidFill>
                    <a:latin typeface="Arial"/>
                  </a:rPr>
                  <a:t>Detection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182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98570" y="941357"/>
            <a:ext cx="11705167" cy="37225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52367" tIns="152367" rIns="50789" bIns="51564"/>
          <a:lstStyle/>
          <a:p>
            <a:pPr defTabSz="608487">
              <a:spcAft>
                <a:spcPct val="40000"/>
              </a:spcAft>
              <a:defRPr/>
            </a:pPr>
            <a:endParaRPr lang="en-US" sz="16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8487">
              <a:defRPr/>
            </a:pPr>
            <a:fld id="{E574224C-F735-4149-9868-62B6E841F6C4}" type="slidenum">
              <a:rPr lang="en-US">
                <a:solidFill>
                  <a:srgbClr val="000000"/>
                </a:solidFill>
                <a:latin typeface="Arial"/>
              </a:rPr>
              <a:pPr defTabSz="608487">
                <a:defRPr/>
              </a:pPr>
              <a:t>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48" name="Rectangle 11"/>
          <p:cNvSpPr>
            <a:spLocks noChangeArrowheads="1"/>
          </p:cNvSpPr>
          <p:nvPr/>
        </p:nvSpPr>
        <p:spPr bwMode="auto">
          <a:xfrm>
            <a:off x="406400" y="5070478"/>
            <a:ext cx="3657600" cy="94007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DE0000"/>
            </a:solidFill>
            <a:miter lim="800000"/>
            <a:headEnd/>
            <a:tailEnd/>
          </a:ln>
          <a:effectLst>
            <a:outerShdw blurRad="152400" dir="2700000" algn="ctr" rotWithShape="0">
              <a:srgbClr val="000000">
                <a:alpha val="70000"/>
              </a:srgbClr>
            </a:outerShdw>
          </a:effectLst>
        </p:spPr>
        <p:txBody>
          <a:bodyPr lIns="50789" tIns="101580" rIns="50789" bIns="51564"/>
          <a:lstStyle/>
          <a:p>
            <a:pPr marL="389729" indent="-253940" defTabSz="608487">
              <a:spcAft>
                <a:spcPct val="10000"/>
              </a:spcAft>
              <a:buFont typeface="Arial" charset="0"/>
              <a:buChar char="•"/>
              <a:defRPr/>
            </a:pPr>
            <a:r>
              <a:rPr lang="en-US" sz="1467" dirty="0">
                <a:solidFill>
                  <a:srgbClr val="000000"/>
                </a:solidFill>
                <a:latin typeface="Arial"/>
              </a:rPr>
              <a:t>Battery life longevity (low power)</a:t>
            </a:r>
          </a:p>
          <a:p>
            <a:pPr marL="389729" indent="-253940" defTabSz="608487">
              <a:spcAft>
                <a:spcPct val="10000"/>
              </a:spcAft>
              <a:buFont typeface="Arial" charset="0"/>
              <a:buChar char="•"/>
              <a:defRPr/>
            </a:pPr>
            <a:r>
              <a:rPr lang="en-US" sz="1467" dirty="0">
                <a:solidFill>
                  <a:srgbClr val="000000"/>
                </a:solidFill>
                <a:latin typeface="Arial"/>
              </a:rPr>
              <a:t>Accurate measurement (low Vos)</a:t>
            </a:r>
          </a:p>
          <a:p>
            <a:pPr marL="389729" indent="-253940" defTabSz="608487">
              <a:spcAft>
                <a:spcPct val="10000"/>
              </a:spcAft>
              <a:buFont typeface="Arial" charset="0"/>
              <a:buChar char="•"/>
              <a:defRPr/>
            </a:pPr>
            <a:r>
              <a:rPr lang="en-US" sz="1467" dirty="0">
                <a:solidFill>
                  <a:srgbClr val="000000"/>
                </a:solidFill>
                <a:latin typeface="Arial"/>
              </a:rPr>
              <a:t>I-V conversion (low </a:t>
            </a:r>
            <a:r>
              <a:rPr lang="en-US" sz="1467" dirty="0" err="1">
                <a:solidFill>
                  <a:srgbClr val="000000"/>
                </a:solidFill>
                <a:latin typeface="Arial"/>
              </a:rPr>
              <a:t>Ib</a:t>
            </a:r>
            <a:r>
              <a:rPr lang="en-US" sz="1467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389729" indent="-253940" defTabSz="608487">
              <a:spcAft>
                <a:spcPct val="10000"/>
              </a:spcAft>
              <a:buFont typeface="Arial" charset="0"/>
              <a:buChar char="•"/>
              <a:defRPr/>
            </a:pPr>
            <a:endParaRPr lang="en-US" sz="1467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49" name="Rectangle 13"/>
          <p:cNvSpPr>
            <a:spLocks noChangeArrowheads="1"/>
          </p:cNvSpPr>
          <p:nvPr/>
        </p:nvSpPr>
        <p:spPr bwMode="auto">
          <a:xfrm>
            <a:off x="4167958" y="5054600"/>
            <a:ext cx="3655484" cy="95595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152400" dir="2700000" algn="ctr" rotWithShape="0">
              <a:srgbClr val="000000">
                <a:alpha val="70000"/>
              </a:srgbClr>
            </a:outerShdw>
          </a:effectLst>
        </p:spPr>
        <p:txBody>
          <a:bodyPr lIns="50789" tIns="101580" rIns="50789" bIns="51564"/>
          <a:lstStyle/>
          <a:p>
            <a:pPr marL="389729" indent="-253940" defTabSz="608487">
              <a:spcAft>
                <a:spcPct val="10000"/>
              </a:spcAft>
              <a:buFont typeface="Arial" charset="0"/>
              <a:buChar char="•"/>
              <a:defRPr/>
            </a:pPr>
            <a:r>
              <a:rPr lang="en-US" sz="1467" dirty="0">
                <a:solidFill>
                  <a:srgbClr val="000000"/>
                </a:solidFill>
                <a:latin typeface="Arial"/>
              </a:rPr>
              <a:t>Very low power, precision CMOS</a:t>
            </a:r>
          </a:p>
          <a:p>
            <a:pPr marL="389729" indent="-253940" defTabSz="608487">
              <a:spcAft>
                <a:spcPct val="10000"/>
              </a:spcAft>
              <a:buFont typeface="Arial" charset="0"/>
              <a:buChar char="•"/>
              <a:defRPr/>
            </a:pPr>
            <a:r>
              <a:rPr lang="en-US" sz="1467" dirty="0">
                <a:solidFill>
                  <a:srgbClr val="000000"/>
                </a:solidFill>
                <a:latin typeface="Arial"/>
              </a:rPr>
              <a:t>Hero products: LPV821, LPV812, OPA369</a:t>
            </a:r>
          </a:p>
        </p:txBody>
      </p:sp>
      <p:sp>
        <p:nvSpPr>
          <p:cNvPr id="61450" name="Rectangle 14"/>
          <p:cNvSpPr>
            <a:spLocks noChangeArrowheads="1"/>
          </p:cNvSpPr>
          <p:nvPr/>
        </p:nvSpPr>
        <p:spPr bwMode="auto">
          <a:xfrm>
            <a:off x="7924800" y="5070478"/>
            <a:ext cx="3657600" cy="94007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52400" dir="2700000" algn="ctr" rotWithShape="0">
              <a:srgbClr val="000000">
                <a:alpha val="70000"/>
              </a:srgbClr>
            </a:outerShdw>
          </a:effectLst>
        </p:spPr>
        <p:txBody>
          <a:bodyPr lIns="50789" tIns="101580" rIns="50789" bIns="51564"/>
          <a:lstStyle/>
          <a:p>
            <a:pPr marL="389729" indent="-253940" defTabSz="608487">
              <a:spcAft>
                <a:spcPct val="10000"/>
              </a:spcAft>
              <a:buFont typeface="Arial" charset="0"/>
              <a:buChar char="•"/>
              <a:defRPr/>
            </a:pPr>
            <a:r>
              <a:rPr lang="en-US" sz="1467" dirty="0">
                <a:solidFill>
                  <a:srgbClr val="000000"/>
                </a:solidFill>
                <a:latin typeface="Arial"/>
              </a:rPr>
              <a:t>Broad low power product offerings</a:t>
            </a:r>
          </a:p>
          <a:p>
            <a:pPr marL="389729" indent="-253940" defTabSz="608487">
              <a:spcAft>
                <a:spcPct val="10000"/>
              </a:spcAft>
              <a:buFont typeface="Arial" charset="0"/>
              <a:buChar char="•"/>
              <a:defRPr/>
            </a:pPr>
            <a:r>
              <a:rPr lang="en-US" sz="1467" dirty="0">
                <a:solidFill>
                  <a:srgbClr val="000000"/>
                </a:solidFill>
                <a:latin typeface="Arial"/>
              </a:rPr>
              <a:t>Wide selection of micro and </a:t>
            </a:r>
            <a:r>
              <a:rPr lang="en-US" sz="1467" dirty="0" err="1">
                <a:solidFill>
                  <a:srgbClr val="000000"/>
                </a:solidFill>
                <a:latin typeface="Arial"/>
              </a:rPr>
              <a:t>nano</a:t>
            </a:r>
            <a:r>
              <a:rPr lang="en-US" sz="1467" dirty="0">
                <a:solidFill>
                  <a:srgbClr val="000000"/>
                </a:solidFill>
                <a:latin typeface="Arial"/>
              </a:rPr>
              <a:t> power amplifiers</a:t>
            </a:r>
          </a:p>
          <a:p>
            <a:pPr marL="389729" indent="-253940" defTabSz="608487">
              <a:spcAft>
                <a:spcPct val="10000"/>
              </a:spcAft>
              <a:buFont typeface="Arial" charset="0"/>
              <a:buChar char="•"/>
              <a:defRPr/>
            </a:pPr>
            <a:endParaRPr lang="en-US" sz="1600" b="1" dirty="0">
              <a:solidFill>
                <a:srgbClr val="000000"/>
              </a:solidFill>
              <a:latin typeface="Arial"/>
            </a:endParaRPr>
          </a:p>
          <a:p>
            <a:pPr marL="389729" indent="-253940" defTabSz="608487">
              <a:spcAft>
                <a:spcPct val="10000"/>
              </a:spcAft>
              <a:defRPr/>
            </a:pPr>
            <a:endParaRPr lang="en-US" sz="1333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406401" y="4749800"/>
            <a:ext cx="3655484" cy="304800"/>
          </a:xfrm>
          <a:prstGeom prst="rect">
            <a:avLst/>
          </a:prstGeom>
          <a:solidFill>
            <a:srgbClr val="DE0000"/>
          </a:solidFill>
          <a:ln w="19050" algn="ctr">
            <a:solidFill>
              <a:srgbClr val="DE0000"/>
            </a:solidFill>
            <a:miter lim="800000"/>
            <a:headEnd/>
            <a:tailEnd/>
          </a:ln>
          <a:effectLst>
            <a:outerShdw blurRad="152400" dir="2700000" algn="ctr" rotWithShape="0">
              <a:srgbClr val="000000">
                <a:alpha val="70000"/>
              </a:srgbClr>
            </a:outerShdw>
          </a:effectLst>
        </p:spPr>
        <p:txBody>
          <a:bodyPr lIns="101580" tIns="50789" rIns="101580" bIns="50789" anchor="ctr"/>
          <a:lstStyle/>
          <a:p>
            <a:pPr defTabSz="608487"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</a:rPr>
              <a:t>Requirements</a:t>
            </a:r>
          </a:p>
        </p:txBody>
      </p:sp>
      <p:sp>
        <p:nvSpPr>
          <p:cNvPr id="61446" name="Rectangle 7"/>
          <p:cNvSpPr>
            <a:spLocks noChangeArrowheads="1"/>
          </p:cNvSpPr>
          <p:nvPr/>
        </p:nvSpPr>
        <p:spPr bwMode="auto">
          <a:xfrm>
            <a:off x="4167959" y="4749800"/>
            <a:ext cx="3655483" cy="3048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152400" dir="2700000" algn="ctr" rotWithShape="0">
              <a:srgbClr val="000000">
                <a:alpha val="70000"/>
              </a:srgbClr>
            </a:outerShdw>
          </a:effectLst>
        </p:spPr>
        <p:txBody>
          <a:bodyPr lIns="101580" tIns="50789" rIns="101580" bIns="50789" anchor="ctr"/>
          <a:lstStyle/>
          <a:p>
            <a:pPr defTabSz="608487"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</a:rPr>
              <a:t>Solution</a:t>
            </a:r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7924801" y="4749800"/>
            <a:ext cx="365548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algn="ctr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52400" dir="2700000" algn="ctr" rotWithShape="0">
              <a:srgbClr val="000000">
                <a:alpha val="70000"/>
              </a:srgbClr>
            </a:outerShdw>
          </a:effectLst>
        </p:spPr>
        <p:txBody>
          <a:bodyPr lIns="101580" tIns="50789" rIns="101580" bIns="50789" anchor="ctr"/>
          <a:lstStyle/>
          <a:p>
            <a:pPr defTabSz="608487"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</a:rPr>
              <a:t>TI Value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1B53E4-9A67-7742-A245-2AD3AD86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21" y="158097"/>
            <a:ext cx="10515600" cy="77423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PRAMPS 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in Smoke and Heat Detector</a:t>
            </a:r>
            <a:r>
              <a:rPr lang="en-US" sz="3600" dirty="0">
                <a:latin typeface="+mn-lt"/>
              </a:rPr>
              <a:t>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89372" y="1084737"/>
          <a:ext cx="6381624" cy="34692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5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r>
                        <a:rPr lang="en-US" sz="1100" dirty="0"/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Key specs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GPN’s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Smoke detector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With ionization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Very low power</a:t>
                      </a:r>
                    </a:p>
                    <a:p>
                      <a:r>
                        <a:rPr lang="en-US" sz="1100" dirty="0"/>
                        <a:t>Low offset voltage</a:t>
                      </a:r>
                    </a:p>
                    <a:p>
                      <a:r>
                        <a:rPr lang="en-US" sz="1100" dirty="0"/>
                        <a:t>Low drift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LPV821</a:t>
                      </a:r>
                    </a:p>
                    <a:p>
                      <a:r>
                        <a:rPr lang="en-US" sz="1100" dirty="0"/>
                        <a:t>LPV811</a:t>
                      </a:r>
                    </a:p>
                    <a:p>
                      <a:r>
                        <a:rPr lang="en-US" sz="1100" dirty="0"/>
                        <a:t>LPV812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 Smoke detector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with thermistor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Very low power</a:t>
                      </a:r>
                    </a:p>
                    <a:p>
                      <a:r>
                        <a:rPr lang="en-US" sz="1100" dirty="0"/>
                        <a:t>Low offset 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OPA369, TLV369</a:t>
                      </a:r>
                    </a:p>
                    <a:p>
                      <a:r>
                        <a:rPr lang="en-US" sz="1100" dirty="0"/>
                        <a:t>LPV811, LPV812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1100" dirty="0"/>
                        <a:t>CO sensor (toxic gas)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Vref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Low power </a:t>
                      </a:r>
                    </a:p>
                    <a:p>
                      <a:r>
                        <a:rPr lang="en-US" sz="1100" dirty="0"/>
                        <a:t>Low output 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OPA369, OPA348, TLV369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 sensor (toxic gas)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Potentiostat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Low power</a:t>
                      </a:r>
                    </a:p>
                    <a:p>
                      <a:r>
                        <a:rPr lang="en-US" sz="1100" dirty="0"/>
                        <a:t>Low </a:t>
                      </a:r>
                      <a:r>
                        <a:rPr lang="en-US" sz="1100" dirty="0" err="1"/>
                        <a:t>Ib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LPV821</a:t>
                      </a:r>
                    </a:p>
                    <a:p>
                      <a:r>
                        <a:rPr lang="en-US" sz="1100" dirty="0"/>
                        <a:t>LPV811, LPV812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100" dirty="0"/>
                        <a:t>Ultrasonic transducer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Optical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Low power </a:t>
                      </a:r>
                    </a:p>
                    <a:p>
                      <a:r>
                        <a:rPr lang="en-US" sz="1100" dirty="0"/>
                        <a:t>Low </a:t>
                      </a:r>
                      <a:r>
                        <a:rPr lang="en-US" sz="1100" dirty="0" err="1"/>
                        <a:t>Ib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RRIO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TLV6003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100" dirty="0"/>
                        <a:t>Ultrasonic transducer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Obstruction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Low power</a:t>
                      </a:r>
                    </a:p>
                    <a:p>
                      <a:r>
                        <a:rPr lang="en-US" sz="1100" dirty="0"/>
                        <a:t>Low </a:t>
                      </a:r>
                      <a:r>
                        <a:rPr lang="en-US" sz="1100" dirty="0" err="1"/>
                        <a:t>Ib</a:t>
                      </a:r>
                      <a:endParaRPr lang="en-US" sz="1100" dirty="0"/>
                    </a:p>
                    <a:p>
                      <a:r>
                        <a:rPr lang="en-US" sz="1100" dirty="0"/>
                        <a:t>Wide 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TLV9061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34" y="7232905"/>
            <a:ext cx="13176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3339FD45-EDB0-914B-B55F-C5256212C2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249"/>
          <a:stretch/>
        </p:blipFill>
        <p:spPr>
          <a:xfrm>
            <a:off x="4291308" y="999416"/>
            <a:ext cx="1151917" cy="3579139"/>
          </a:xfrm>
          <a:prstGeom prst="rect">
            <a:avLst/>
          </a:prstGeom>
        </p:spPr>
      </p:pic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298568" y="990605"/>
            <a:ext cx="3994525" cy="304800"/>
          </a:xfrm>
          <a:prstGeom prst="rect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miter lim="800000"/>
            <a:headEnd/>
            <a:tailEnd/>
          </a:ln>
          <a:effectLst>
            <a:outerShdw blurRad="152400" dir="2700000" algn="ctr" rotWithShape="0">
              <a:srgbClr val="000000">
                <a:alpha val="70000"/>
              </a:srgbClr>
            </a:outerShdw>
          </a:effectLst>
        </p:spPr>
        <p:txBody>
          <a:bodyPr lIns="101580" tIns="50789" rIns="101580" bIns="50789" anchor="ctr"/>
          <a:lstStyle/>
          <a:p>
            <a:pPr defTabSz="608487">
              <a:defRPr/>
            </a:pPr>
            <a:r>
              <a:rPr lang="en-US" sz="2000" b="1" dirty="0">
                <a:solidFill>
                  <a:srgbClr val="FFFFFF"/>
                </a:solidFill>
                <a:latin typeface="Arial"/>
              </a:rPr>
              <a:t>Application: Smoke detector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5A3A26-0D5C-1540-B774-E4061E951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145" y="1866005"/>
            <a:ext cx="1907496" cy="18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8_Default Theme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DE0000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Default Theme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DE0000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Theme">
  <a:themeElements>
    <a:clrScheme name="Custom 59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000000"/>
      </a:hlink>
      <a:folHlink>
        <a:srgbClr val="000000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Theme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_Maximum_Restrictions_PowerPoint_16x9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287</Words>
  <Application>Microsoft Office PowerPoint</Application>
  <PresentationFormat>Widescreen</PresentationFormat>
  <Paragraphs>98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HelveticaNeueLT Std</vt:lpstr>
      <vt:lpstr>Wingdings</vt:lpstr>
      <vt:lpstr>8_Default Theme</vt:lpstr>
      <vt:lpstr>18_Default Theme</vt:lpstr>
      <vt:lpstr>5_Default Theme</vt:lpstr>
      <vt:lpstr>4_Default Theme</vt:lpstr>
      <vt:lpstr>7_FinalPowerpoint</vt:lpstr>
      <vt:lpstr>TI_Maximum_Restrictions_PowerPoint_16x9</vt:lpstr>
      <vt:lpstr>PRAMPS in PIR Motion Sensing  Summary of Implementations and Needs</vt:lpstr>
      <vt:lpstr>PRAMPS in Smoke and Heat Detector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PRAMPS  End Equipment Slides</dc:title>
  <dc:creator>Terrazas, Daniel</dc:creator>
  <cp:lastModifiedBy>Fattakhov, Jacob</cp:lastModifiedBy>
  <cp:revision>9</cp:revision>
  <dcterms:created xsi:type="dcterms:W3CDTF">2021-04-15T20:47:32Z</dcterms:created>
  <dcterms:modified xsi:type="dcterms:W3CDTF">2023-02-08T15:52:18Z</dcterms:modified>
</cp:coreProperties>
</file>