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89" r:id="rId5"/>
    <p:sldId id="393" r:id="rId6"/>
    <p:sldId id="390" r:id="rId7"/>
    <p:sldId id="391" r:id="rId8"/>
    <p:sldId id="394" r:id="rId9"/>
    <p:sldId id="395" r:id="rId10"/>
    <p:sldId id="405" r:id="rId11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7788"/>
    <a:srgbClr val="AAAAAA"/>
    <a:srgbClr val="DE0000"/>
    <a:srgbClr val="DE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86313" autoAdjust="0"/>
  </p:normalViewPr>
  <p:slideViewPr>
    <p:cSldViewPr snapToGrid="0">
      <p:cViewPr>
        <p:scale>
          <a:sx n="112" d="100"/>
          <a:sy n="112" d="100"/>
        </p:scale>
        <p:origin x="-924" y="-30"/>
      </p:cViewPr>
      <p:guideLst>
        <p:guide orient="horz" pos="162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3413" y="-11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769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0"/>
            <a:ext cx="9162274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769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://www.yamaha-motor.com.ph/events/sz16adventurechallenge/css/images/home-button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" y="4721316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  <a:endParaRPr lang="en-US" sz="3200" kern="0" dirty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Load Pre-Cal File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879" y="927666"/>
            <a:ext cx="8699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Click </a:t>
            </a:r>
            <a:r>
              <a:rPr lang="en-US" altLang="zh-CN" dirty="0" smtClean="0"/>
              <a:t>“Create Model File Emulator File”;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Click </a:t>
            </a:r>
            <a:r>
              <a:rPr lang="en-US" altLang="zh-CN" dirty="0" smtClean="0"/>
              <a:t>“Create Pre Cal File”;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Config</a:t>
            </a:r>
            <a:r>
              <a:rPr lang="en-US" dirty="0" smtClean="0"/>
              <a:t> Temp ADC and Pre Cal File </a:t>
            </a:r>
          </a:p>
          <a:p>
            <a:r>
              <a:rPr lang="en-US" dirty="0"/>
              <a:t>	</a:t>
            </a:r>
            <a:r>
              <a:rPr lang="en-US" dirty="0" smtClean="0"/>
              <a:t>menu have the following settings.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“save pre-</a:t>
            </a:r>
            <a:r>
              <a:rPr lang="en-US" dirty="0" err="1" smtClean="0"/>
              <a:t>Cal”,sa</a:t>
            </a:r>
            <a:r>
              <a:rPr lang="en-US" dirty="0" err="1" smtClean="0"/>
              <a:t>ve</a:t>
            </a:r>
            <a:r>
              <a:rPr lang="en-US" dirty="0" smtClean="0"/>
              <a:t> file as “</a:t>
            </a:r>
            <a:r>
              <a:rPr lang="en-US" dirty="0" err="1" smtClean="0"/>
              <a:t>test.txt</a:t>
            </a:r>
            <a:r>
              <a:rPr lang="en-US" dirty="0" smtClean="0"/>
              <a:t>”;</a:t>
            </a:r>
            <a:endParaRPr lang="en-US" dirty="0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93" y="1204112"/>
            <a:ext cx="1807581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71" y="631299"/>
            <a:ext cx="2350029" cy="390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Loading the Model File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158238"/>
            <a:ext cx="31021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“Select Pre Cal File”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</a:t>
            </a:r>
            <a:r>
              <a:rPr lang="en-US" dirty="0" smtClean="0"/>
              <a:t>“</a:t>
            </a:r>
            <a:r>
              <a:rPr lang="en-US" dirty="0" err="1" smtClean="0"/>
              <a:t>test.txt</a:t>
            </a:r>
            <a:r>
              <a:rPr lang="en-US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 smtClean="0"/>
              <a:t>Save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file as </a:t>
            </a:r>
            <a:r>
              <a:rPr lang="en-US" dirty="0" smtClean="0"/>
              <a:t>“</a:t>
            </a:r>
            <a:r>
              <a:rPr lang="en-US" dirty="0" err="1" smtClean="0"/>
              <a:t>test.txt</a:t>
            </a:r>
            <a:r>
              <a:rPr lang="en-US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 window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02" y="321734"/>
            <a:ext cx="3661304" cy="387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8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Loading the Model File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158238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“Select Model File Emulator File”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</a:t>
            </a:r>
            <a:r>
              <a:rPr lang="en-US" dirty="0" smtClean="0"/>
              <a:t>“</a:t>
            </a:r>
            <a:r>
              <a:rPr lang="en-US" dirty="0" err="1" smtClean="0"/>
              <a:t>test.txt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13" y="860262"/>
            <a:ext cx="4563825" cy="320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Calibration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“Start” to initiate </a:t>
            </a:r>
            <a:r>
              <a:rPr lang="en-US" dirty="0" smtClean="0"/>
              <a:t>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Set the temperature and pressure according to the prompt;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09" y="1007533"/>
            <a:ext cx="5322917" cy="37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5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Calibration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Calibration </a:t>
            </a:r>
            <a:r>
              <a:rPr lang="en-US" altLang="zh-CN" dirty="0"/>
              <a:t>is completed, calibration info </a:t>
            </a:r>
            <a:r>
              <a:rPr lang="en-US" altLang="zh-CN" dirty="0" smtClean="0"/>
              <a:t>have </a:t>
            </a:r>
            <a:r>
              <a:rPr lang="en-US" altLang="zh-CN" dirty="0"/>
              <a:t>the following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1" y="860262"/>
            <a:ext cx="5401438" cy="35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output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768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temperature is 25</a:t>
            </a:r>
            <a:r>
              <a:rPr lang="zh-CN" altLang="en-US" dirty="0" smtClean="0"/>
              <a:t>℃</a:t>
            </a:r>
            <a:r>
              <a:rPr lang="en-US" altLang="zh-CN" dirty="0" smtClean="0"/>
              <a:t>,</a:t>
            </a:r>
            <a:r>
              <a:rPr lang="en-US" dirty="0" smtClean="0"/>
              <a:t> </a:t>
            </a:r>
            <a:r>
              <a:rPr lang="en-US" altLang="zh-CN" dirty="0"/>
              <a:t> the output  </a:t>
            </a:r>
            <a:r>
              <a:rPr lang="en-US" altLang="zh-CN" dirty="0" smtClean="0"/>
              <a:t>voltage w</a:t>
            </a:r>
            <a:r>
              <a:rPr lang="en-US" dirty="0" smtClean="0"/>
              <a:t>ith </a:t>
            </a:r>
            <a:r>
              <a:rPr lang="en-US" dirty="0"/>
              <a:t>different </a:t>
            </a:r>
            <a:r>
              <a:rPr lang="en-US" dirty="0" smtClean="0"/>
              <a:t>pressure  is as follows: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" y="2520951"/>
            <a:ext cx="4678363" cy="59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0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PGA309EVM-USB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EEPROM Data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" y="1339334"/>
            <a:ext cx="344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Screen-shot EEPROM results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35" y="762979"/>
            <a:ext cx="1556750" cy="31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35" y="762979"/>
            <a:ext cx="1741866" cy="322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85" y="762980"/>
            <a:ext cx="1708148" cy="319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3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DE0000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C1047A23455438B0BEC8C05DB04FA" ma:contentTypeVersion="5" ma:contentTypeDescription="Create a new document." ma:contentTypeScope="" ma:versionID="7674b74f5322c3e9b91e6a9484d03f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5030edf144722d677754e1616413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C2BEF5-DA8A-4A2C-8320-660AE8E6C7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9A922-CB2F-4F92-8F7F-B3463F94A60E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D29E58-51C2-4B4A-8168-3A3FB2EC5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15199</TotalTime>
  <Words>131</Words>
  <Application>Microsoft Office PowerPoint</Application>
  <PresentationFormat>全屏显示(16:9)</PresentationFormat>
  <Paragraphs>45</Paragraphs>
  <Slides>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FinalPowerpoint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meridian</cp:lastModifiedBy>
  <cp:revision>826</cp:revision>
  <dcterms:created xsi:type="dcterms:W3CDTF">2007-12-19T20:51:45Z</dcterms:created>
  <dcterms:modified xsi:type="dcterms:W3CDTF">2016-11-23T04:58:09Z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0x0101008C9C1047A23455438B0BEC8C05DB04FA</vt:lpwstr>
  </property>
</Properties>
</file>