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5.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6.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7.xml" ContentType="application/vnd.openxmlformats-officedocument.theme+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8.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9.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theme/theme10.xml" ContentType="application/vnd.openxmlformats-officedocument.theme+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4"/>
    <p:sldMasterId id="2147483856" r:id="rId5"/>
    <p:sldMasterId id="2147483896" r:id="rId6"/>
    <p:sldMasterId id="2147483948" r:id="rId7"/>
    <p:sldMasterId id="2147484022" r:id="rId8"/>
    <p:sldMasterId id="2147484093" r:id="rId9"/>
    <p:sldMasterId id="2147484195" r:id="rId10"/>
    <p:sldMasterId id="2147484210" r:id="rId11"/>
    <p:sldMasterId id="2147484225" r:id="rId12"/>
    <p:sldMasterId id="2147484285" r:id="rId13"/>
    <p:sldMasterId id="2147484361" r:id="rId14"/>
  </p:sldMasterIdLst>
  <p:notesMasterIdLst>
    <p:notesMasterId r:id="rId20"/>
  </p:notesMasterIdLst>
  <p:handoutMasterIdLst>
    <p:handoutMasterId r:id="rId21"/>
  </p:handoutMasterIdLst>
  <p:sldIdLst>
    <p:sldId id="1071" r:id="rId15"/>
    <p:sldId id="1068" r:id="rId16"/>
    <p:sldId id="1067" r:id="rId17"/>
    <p:sldId id="1064" r:id="rId18"/>
    <p:sldId id="1070" r:id="rId19"/>
  </p:sldIdLst>
  <p:sldSz cx="9144000" cy="5143500" type="screen16x9"/>
  <p:notesSz cx="9296400" cy="14770100"/>
  <p:custDataLst>
    <p:tags r:id="rId2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79620" algn="l" rtl="0" fontAlgn="base">
      <a:spcBef>
        <a:spcPct val="0"/>
      </a:spcBef>
      <a:spcAft>
        <a:spcPct val="0"/>
      </a:spcAft>
      <a:defRPr kern="1200">
        <a:solidFill>
          <a:schemeClr val="tx1"/>
        </a:solidFill>
        <a:latin typeface="Arial" charset="0"/>
        <a:ea typeface="+mn-ea"/>
        <a:cs typeface="+mn-cs"/>
      </a:defRPr>
    </a:lvl2pPr>
    <a:lvl3pPr marL="759240" algn="l" rtl="0" fontAlgn="base">
      <a:spcBef>
        <a:spcPct val="0"/>
      </a:spcBef>
      <a:spcAft>
        <a:spcPct val="0"/>
      </a:spcAft>
      <a:defRPr kern="1200">
        <a:solidFill>
          <a:schemeClr val="tx1"/>
        </a:solidFill>
        <a:latin typeface="Arial" charset="0"/>
        <a:ea typeface="+mn-ea"/>
        <a:cs typeface="+mn-cs"/>
      </a:defRPr>
    </a:lvl3pPr>
    <a:lvl4pPr marL="1138858" algn="l" rtl="0" fontAlgn="base">
      <a:spcBef>
        <a:spcPct val="0"/>
      </a:spcBef>
      <a:spcAft>
        <a:spcPct val="0"/>
      </a:spcAft>
      <a:defRPr kern="1200">
        <a:solidFill>
          <a:schemeClr val="tx1"/>
        </a:solidFill>
        <a:latin typeface="Arial" charset="0"/>
        <a:ea typeface="+mn-ea"/>
        <a:cs typeface="+mn-cs"/>
      </a:defRPr>
    </a:lvl4pPr>
    <a:lvl5pPr marL="1518428" algn="l" rtl="0" fontAlgn="base">
      <a:spcBef>
        <a:spcPct val="0"/>
      </a:spcBef>
      <a:spcAft>
        <a:spcPct val="0"/>
      </a:spcAft>
      <a:defRPr kern="1200">
        <a:solidFill>
          <a:schemeClr val="tx1"/>
        </a:solidFill>
        <a:latin typeface="Arial" charset="0"/>
        <a:ea typeface="+mn-ea"/>
        <a:cs typeface="+mn-cs"/>
      </a:defRPr>
    </a:lvl5pPr>
    <a:lvl6pPr marL="1898006" algn="l" defTabSz="759240" rtl="0" eaLnBrk="1" latinLnBrk="0" hangingPunct="1">
      <a:defRPr kern="1200">
        <a:solidFill>
          <a:schemeClr val="tx1"/>
        </a:solidFill>
        <a:latin typeface="Arial" charset="0"/>
        <a:ea typeface="+mn-ea"/>
        <a:cs typeface="+mn-cs"/>
      </a:defRPr>
    </a:lvl6pPr>
    <a:lvl7pPr marL="2277610" algn="l" defTabSz="759240" rtl="0" eaLnBrk="1" latinLnBrk="0" hangingPunct="1">
      <a:defRPr kern="1200">
        <a:solidFill>
          <a:schemeClr val="tx1"/>
        </a:solidFill>
        <a:latin typeface="Arial" charset="0"/>
        <a:ea typeface="+mn-ea"/>
        <a:cs typeface="+mn-cs"/>
      </a:defRPr>
    </a:lvl7pPr>
    <a:lvl8pPr marL="2657207" algn="l" defTabSz="759240" rtl="0" eaLnBrk="1" latinLnBrk="0" hangingPunct="1">
      <a:defRPr kern="1200">
        <a:solidFill>
          <a:schemeClr val="tx1"/>
        </a:solidFill>
        <a:latin typeface="Arial" charset="0"/>
        <a:ea typeface="+mn-ea"/>
        <a:cs typeface="+mn-cs"/>
      </a:defRPr>
    </a:lvl8pPr>
    <a:lvl9pPr marL="3036802" algn="l" defTabSz="75924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00" userDrawn="1">
          <p15:clr>
            <a:srgbClr val="A4A3A4"/>
          </p15:clr>
        </p15:guide>
        <p15:guide id="2" pos="216" userDrawn="1">
          <p15:clr>
            <a:srgbClr val="A4A3A4"/>
          </p15:clr>
        </p15:guide>
        <p15:guide id="3" orient="horz" pos="420" userDrawn="1">
          <p15:clr>
            <a:srgbClr val="A4A3A4"/>
          </p15:clr>
        </p15:guide>
      </p15:sldGuideLst>
    </p:ext>
    <p:ext uri="{2D200454-40CA-4A62-9FC3-DE9A4176ACB9}">
      <p15:notesGuideLst xmlns:p15="http://schemas.microsoft.com/office/powerpoint/2012/main">
        <p15:guide id="1" orient="horz" pos="4652">
          <p15:clr>
            <a:srgbClr val="A4A3A4"/>
          </p15:clr>
        </p15:guide>
        <p15:guide id="2" pos="29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a:srgbClr val="FFFFFF"/>
    <a:srgbClr val="D9D9D9"/>
    <a:srgbClr val="AAAAAA"/>
    <a:srgbClr val="00A4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5907" autoAdjust="0"/>
  </p:normalViewPr>
  <p:slideViewPr>
    <p:cSldViewPr snapToGrid="0">
      <p:cViewPr varScale="1">
        <p:scale>
          <a:sx n="131" d="100"/>
          <a:sy n="131" d="100"/>
        </p:scale>
        <p:origin x="138" y="432"/>
      </p:cViewPr>
      <p:guideLst>
        <p:guide orient="horz" pos="300"/>
        <p:guide pos="216"/>
        <p:guide orient="horz" pos="420"/>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51" d="100"/>
          <a:sy n="51" d="100"/>
        </p:scale>
        <p:origin x="-2850" y="-96"/>
      </p:cViewPr>
      <p:guideLst>
        <p:guide orient="horz" pos="4652"/>
        <p:guide pos="2927"/>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2883" name="Rectangle 3"/>
          <p:cNvSpPr>
            <a:spLocks noGrp="1" noChangeArrowheads="1"/>
          </p:cNvSpPr>
          <p:nvPr>
            <p:ph type="dt" sz="quarter"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22884" name="Rectangle 4"/>
          <p:cNvSpPr>
            <a:spLocks noGrp="1" noChangeArrowheads="1"/>
          </p:cNvSpPr>
          <p:nvPr>
            <p:ph type="ftr" sz="quarter" idx="2"/>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2885" name="Rectangle 5"/>
          <p:cNvSpPr>
            <a:spLocks noGrp="1" noChangeArrowheads="1"/>
          </p:cNvSpPr>
          <p:nvPr>
            <p:ph type="sldNum" sz="quarter" idx="3"/>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1859" name="Rectangle 3"/>
          <p:cNvSpPr>
            <a:spLocks noGrp="1" noChangeArrowheads="1"/>
          </p:cNvSpPr>
          <p:nvPr>
            <p:ph type="dt"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929854" y="7016308"/>
            <a:ext cx="7436693" cy="6645019"/>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1862" name="Rectangle 6"/>
          <p:cNvSpPr>
            <a:spLocks noGrp="1" noChangeArrowheads="1"/>
          </p:cNvSpPr>
          <p:nvPr>
            <p:ph type="ftr" sz="quarter" idx="4"/>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1863" name="Rectangle 7"/>
          <p:cNvSpPr>
            <a:spLocks noGrp="1" noChangeArrowheads="1"/>
          </p:cNvSpPr>
          <p:nvPr>
            <p:ph type="sldNum" sz="quarter" idx="5"/>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9620" algn="l" rtl="0" eaLnBrk="0" fontAlgn="base" hangingPunct="0">
      <a:spcBef>
        <a:spcPct val="30000"/>
      </a:spcBef>
      <a:spcAft>
        <a:spcPct val="0"/>
      </a:spcAft>
      <a:defRPr sz="1000" kern="1200">
        <a:solidFill>
          <a:schemeClr val="tx1"/>
        </a:solidFill>
        <a:latin typeface="Arial" charset="0"/>
        <a:ea typeface="+mn-ea"/>
        <a:cs typeface="+mn-cs"/>
      </a:defRPr>
    </a:lvl2pPr>
    <a:lvl3pPr marL="759240" algn="l" rtl="0" eaLnBrk="0" fontAlgn="base" hangingPunct="0">
      <a:spcBef>
        <a:spcPct val="30000"/>
      </a:spcBef>
      <a:spcAft>
        <a:spcPct val="0"/>
      </a:spcAft>
      <a:defRPr sz="1000" kern="1200">
        <a:solidFill>
          <a:schemeClr val="tx1"/>
        </a:solidFill>
        <a:latin typeface="Arial" charset="0"/>
        <a:ea typeface="+mn-ea"/>
        <a:cs typeface="+mn-cs"/>
      </a:defRPr>
    </a:lvl3pPr>
    <a:lvl4pPr marL="1138858" algn="l" rtl="0" eaLnBrk="0" fontAlgn="base" hangingPunct="0">
      <a:spcBef>
        <a:spcPct val="30000"/>
      </a:spcBef>
      <a:spcAft>
        <a:spcPct val="0"/>
      </a:spcAft>
      <a:defRPr sz="1000" kern="1200">
        <a:solidFill>
          <a:schemeClr val="tx1"/>
        </a:solidFill>
        <a:latin typeface="Arial" charset="0"/>
        <a:ea typeface="+mn-ea"/>
        <a:cs typeface="+mn-cs"/>
      </a:defRPr>
    </a:lvl4pPr>
    <a:lvl5pPr marL="1518428" algn="l" rtl="0" eaLnBrk="0" fontAlgn="base" hangingPunct="0">
      <a:spcBef>
        <a:spcPct val="30000"/>
      </a:spcBef>
      <a:spcAft>
        <a:spcPct val="0"/>
      </a:spcAft>
      <a:defRPr sz="1000" kern="1200">
        <a:solidFill>
          <a:schemeClr val="tx1"/>
        </a:solidFill>
        <a:latin typeface="Arial" charset="0"/>
        <a:ea typeface="+mn-ea"/>
        <a:cs typeface="+mn-cs"/>
      </a:defRPr>
    </a:lvl5pPr>
    <a:lvl6pPr marL="1898006" algn="l" defTabSz="759240" rtl="0" eaLnBrk="1" latinLnBrk="0" hangingPunct="1">
      <a:defRPr sz="1000" kern="1200">
        <a:solidFill>
          <a:schemeClr val="tx1"/>
        </a:solidFill>
        <a:latin typeface="+mn-lt"/>
        <a:ea typeface="+mn-ea"/>
        <a:cs typeface="+mn-cs"/>
      </a:defRPr>
    </a:lvl6pPr>
    <a:lvl7pPr marL="2277610" algn="l" defTabSz="759240" rtl="0" eaLnBrk="1" latinLnBrk="0" hangingPunct="1">
      <a:defRPr sz="1000" kern="1200">
        <a:solidFill>
          <a:schemeClr val="tx1"/>
        </a:solidFill>
        <a:latin typeface="+mn-lt"/>
        <a:ea typeface="+mn-ea"/>
        <a:cs typeface="+mn-cs"/>
      </a:defRPr>
    </a:lvl7pPr>
    <a:lvl8pPr marL="2657207" algn="l" defTabSz="759240" rtl="0" eaLnBrk="1" latinLnBrk="0" hangingPunct="1">
      <a:defRPr sz="1000" kern="1200">
        <a:solidFill>
          <a:schemeClr val="tx1"/>
        </a:solidFill>
        <a:latin typeface="+mn-lt"/>
        <a:ea typeface="+mn-ea"/>
        <a:cs typeface="+mn-cs"/>
      </a:defRPr>
    </a:lvl8pPr>
    <a:lvl9pPr marL="3036802" algn="l" defTabSz="75924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Master" Target="../slideMasters/slideMaster8.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9.xml"/></Relationships>
</file>

<file path=ppt/slideLayouts/_rels/slideLayout1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9.xml"/></Relationships>
</file>

<file path=ppt/slideLayouts/_rels/slideLayout1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9.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0.xml"/></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1.xml"/></Relationships>
</file>

<file path=ppt/slideLayouts/_rels/slideLayout1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1.xml"/></Relationships>
</file>

<file path=ppt/slideLayouts/_rels/slideLayout1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1.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423"/>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78717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235748716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grpSp>
        <p:nvGrpSpPr>
          <p:cNvPr id="13" name="Group 12"/>
          <p:cNvGrpSpPr/>
          <p:nvPr userDrawn="1"/>
        </p:nvGrpSpPr>
        <p:grpSpPr>
          <a:xfrm>
            <a:off x="0" y="4706938"/>
            <a:ext cx="8826500" cy="388620"/>
            <a:chOff x="0" y="6321425"/>
            <a:chExt cx="10591800" cy="466344"/>
          </a:xfrm>
        </p:grpSpPr>
        <p:sp>
          <p:nvSpPr>
            <p:cNvPr id="14" name="Rectangle 13"/>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15"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024719688"/>
      </p:ext>
    </p:extLst>
  </p:cSld>
  <p:clrMapOvr>
    <a:overrideClrMapping bg1="lt1" tx1="dk1" bg2="lt2" tx2="dk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grpSp>
        <p:nvGrpSpPr>
          <p:cNvPr id="13" name="Group 12"/>
          <p:cNvGrpSpPr/>
          <p:nvPr userDrawn="1"/>
        </p:nvGrpSpPr>
        <p:grpSpPr>
          <a:xfrm>
            <a:off x="0" y="4706938"/>
            <a:ext cx="8826500" cy="388620"/>
            <a:chOff x="0" y="6321425"/>
            <a:chExt cx="10591800" cy="466344"/>
          </a:xfrm>
        </p:grpSpPr>
        <p:sp>
          <p:nvSpPr>
            <p:cNvPr id="14" name="Rectangle 13"/>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15"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911515004"/>
      </p:ext>
    </p:extLst>
  </p:cSld>
  <p:clrMapOvr>
    <a:overrideClrMapping bg1="lt1" tx1="dk1" bg2="lt2" tx2="dk2" accent1="accent1" accent2="accent2" accent3="accent3" accent4="accent4" accent5="accent5" accent6="accent6" hlink="hlink" folHlink="folHlink"/>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grpSp>
        <p:nvGrpSpPr>
          <p:cNvPr id="13" name="Group 12"/>
          <p:cNvGrpSpPr/>
          <p:nvPr userDrawn="1"/>
        </p:nvGrpSpPr>
        <p:grpSpPr>
          <a:xfrm>
            <a:off x="0" y="4706938"/>
            <a:ext cx="8826500" cy="388620"/>
            <a:chOff x="0" y="6321425"/>
            <a:chExt cx="10591800" cy="466344"/>
          </a:xfrm>
        </p:grpSpPr>
        <p:sp>
          <p:nvSpPr>
            <p:cNvPr id="14" name="Rectangle 13"/>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15"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229326979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78" y="786432"/>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76762682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79770" indent="0">
              <a:buNone/>
              <a:defRPr sz="1500"/>
            </a:lvl2pPr>
            <a:lvl3pPr marL="759540" indent="0">
              <a:buNone/>
              <a:defRPr sz="1300"/>
            </a:lvl3pPr>
            <a:lvl4pPr marL="1139308" indent="0">
              <a:buNone/>
              <a:defRPr sz="1200"/>
            </a:lvl4pPr>
            <a:lvl5pPr marL="1519028" indent="0">
              <a:buNone/>
              <a:defRPr sz="1200"/>
            </a:lvl5pPr>
            <a:lvl6pPr marL="1898766" indent="0">
              <a:buNone/>
              <a:defRPr sz="1200"/>
            </a:lvl6pPr>
            <a:lvl7pPr marL="2278520" indent="0">
              <a:buNone/>
              <a:defRPr sz="1200"/>
            </a:lvl7pPr>
            <a:lvl8pPr marL="2658269" indent="0">
              <a:buNone/>
              <a:defRPr sz="1200"/>
            </a:lvl8pPr>
            <a:lvl9pPr marL="3038017" indent="0">
              <a:buNone/>
              <a:defRPr sz="1200"/>
            </a:lvl9pPr>
          </a:lstStyle>
          <a:p>
            <a:pPr lvl="0"/>
            <a:r>
              <a:rPr lang="en-US"/>
              <a:t>Click to edit Master text styles</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287466723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5" y="889399"/>
            <a:ext cx="4157663" cy="35194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889399"/>
            <a:ext cx="4157662" cy="35194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211106649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79770" indent="0">
              <a:buNone/>
              <a:defRPr sz="1700" b="1"/>
            </a:lvl2pPr>
            <a:lvl3pPr marL="759540" indent="0">
              <a:buNone/>
              <a:defRPr sz="1500" b="1"/>
            </a:lvl3pPr>
            <a:lvl4pPr marL="1139308" indent="0">
              <a:buNone/>
              <a:defRPr sz="1300" b="1"/>
            </a:lvl4pPr>
            <a:lvl5pPr marL="1519028" indent="0">
              <a:buNone/>
              <a:defRPr sz="1300" b="1"/>
            </a:lvl5pPr>
            <a:lvl6pPr marL="1898766" indent="0">
              <a:buNone/>
              <a:defRPr sz="1300" b="1"/>
            </a:lvl6pPr>
            <a:lvl7pPr marL="2278520" indent="0">
              <a:buNone/>
              <a:defRPr sz="1300" b="1"/>
            </a:lvl7pPr>
            <a:lvl8pPr marL="2658269" indent="0">
              <a:buNone/>
              <a:defRPr sz="1300" b="1"/>
            </a:lvl8pPr>
            <a:lvl9pPr marL="3038017"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79770" indent="0">
              <a:buNone/>
              <a:defRPr sz="1700" b="1"/>
            </a:lvl2pPr>
            <a:lvl3pPr marL="759540" indent="0">
              <a:buNone/>
              <a:defRPr sz="1500" b="1"/>
            </a:lvl3pPr>
            <a:lvl4pPr marL="1139308" indent="0">
              <a:buNone/>
              <a:defRPr sz="1300" b="1"/>
            </a:lvl4pPr>
            <a:lvl5pPr marL="1519028" indent="0">
              <a:buNone/>
              <a:defRPr sz="1300" b="1"/>
            </a:lvl5pPr>
            <a:lvl6pPr marL="1898766" indent="0">
              <a:buNone/>
              <a:defRPr sz="1300" b="1"/>
            </a:lvl6pPr>
            <a:lvl7pPr marL="2278520" indent="0">
              <a:buNone/>
              <a:defRPr sz="1300" b="1"/>
            </a:lvl7pPr>
            <a:lvl8pPr marL="2658269" indent="0">
              <a:buNone/>
              <a:defRPr sz="1300" b="1"/>
            </a:lvl8pPr>
            <a:lvl9pPr marL="303801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28" y="1631157"/>
            <a:ext cx="4041775" cy="296346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0"/>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91440105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4"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95793130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7314479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92"/>
            <a:ext cx="3008313" cy="871538"/>
          </a:xfrm>
        </p:spPr>
        <p:txBody>
          <a:bodyPr anchor="b"/>
          <a:lstStyle>
            <a:lvl1pPr algn="l">
              <a:defRPr sz="1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50"/>
            <a:ext cx="3008313" cy="3518298"/>
          </a:xfrm>
        </p:spPr>
        <p:txBody>
          <a:bodyPr/>
          <a:lstStyle>
            <a:lvl1pPr marL="0" indent="0">
              <a:buNone/>
              <a:defRPr sz="1200"/>
            </a:lvl1pPr>
            <a:lvl2pPr marL="379770" indent="0">
              <a:buNone/>
              <a:defRPr sz="1000"/>
            </a:lvl2pPr>
            <a:lvl3pPr marL="759540" indent="0">
              <a:buNone/>
              <a:defRPr sz="800"/>
            </a:lvl3pPr>
            <a:lvl4pPr marL="1139308" indent="0">
              <a:buNone/>
              <a:defRPr sz="700"/>
            </a:lvl4pPr>
            <a:lvl5pPr marL="1519028" indent="0">
              <a:buNone/>
              <a:defRPr sz="700"/>
            </a:lvl5pPr>
            <a:lvl6pPr marL="1898766" indent="0">
              <a:buNone/>
              <a:defRPr sz="700"/>
            </a:lvl6pPr>
            <a:lvl7pPr marL="2278520" indent="0">
              <a:buNone/>
              <a:defRPr sz="700"/>
            </a:lvl7pPr>
            <a:lvl8pPr marL="2658269" indent="0">
              <a:buNone/>
              <a:defRPr sz="700"/>
            </a:lvl8pPr>
            <a:lvl9pPr marL="3038017" indent="0">
              <a:buNone/>
              <a:defRPr sz="700"/>
            </a:lvl9pPr>
          </a:lstStyle>
          <a:p>
            <a:pPr lvl="0"/>
            <a:r>
              <a:rPr lang="en-US"/>
              <a:t>Click to edit Master text styles</a:t>
            </a:r>
          </a:p>
        </p:txBody>
      </p:sp>
      <p:sp>
        <p:nvSpPr>
          <p:cNvPr id="6"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76611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93"/>
            <a:ext cx="5111750" cy="4389835"/>
          </a:xfrm>
          <a:noFill/>
          <a:ln w="9525" algn="ctr">
            <a:noFill/>
            <a:miter lim="800000"/>
            <a:headEnd/>
            <a:tailEnd/>
          </a:ln>
        </p:spPr>
        <p:txBody>
          <a:bodyPr vert="horz" wrap="square" lIns="75909" tIns="37938" rIns="75909" bIns="3793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4" y="1076325"/>
            <a:ext cx="3008313" cy="3518298"/>
          </a:xfrm>
        </p:spPr>
        <p:txBody>
          <a:bodyPr/>
          <a:lstStyle>
            <a:lvl1pPr marL="0" indent="0">
              <a:buNone/>
              <a:defRPr sz="1700"/>
            </a:lvl1pPr>
            <a:lvl2pPr marL="379545" indent="0">
              <a:buNone/>
              <a:defRPr sz="1000"/>
            </a:lvl2pPr>
            <a:lvl3pPr marL="759090" indent="0">
              <a:buNone/>
              <a:defRPr sz="800"/>
            </a:lvl3pPr>
            <a:lvl4pPr marL="1138633" indent="0">
              <a:buNone/>
              <a:defRPr sz="700"/>
            </a:lvl4pPr>
            <a:lvl5pPr marL="1518128" indent="0">
              <a:buNone/>
              <a:defRPr sz="700"/>
            </a:lvl5pPr>
            <a:lvl6pPr marL="1897626" indent="0">
              <a:buNone/>
              <a:defRPr sz="700"/>
            </a:lvl6pPr>
            <a:lvl7pPr marL="2277155" indent="0">
              <a:buNone/>
              <a:defRPr sz="700"/>
            </a:lvl7pPr>
            <a:lvl8pPr marL="2656675" indent="0">
              <a:buNone/>
              <a:defRPr sz="700"/>
            </a:lvl8pPr>
            <a:lvl9pPr marL="3036195"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32125974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3"/>
          </a:xfrm>
        </p:spPr>
        <p:txBody>
          <a:bodyPr anchor="b"/>
          <a:lstStyle>
            <a:lvl1pPr algn="l">
              <a:defRPr sz="17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79770" indent="0">
              <a:buNone/>
              <a:defRPr sz="2300"/>
            </a:lvl2pPr>
            <a:lvl3pPr marL="759540" indent="0">
              <a:buNone/>
              <a:defRPr sz="2000"/>
            </a:lvl3pPr>
            <a:lvl4pPr marL="1139308" indent="0">
              <a:buNone/>
              <a:defRPr sz="1700"/>
            </a:lvl4pPr>
            <a:lvl5pPr marL="1519028" indent="0">
              <a:buNone/>
              <a:defRPr sz="1700"/>
            </a:lvl5pPr>
            <a:lvl6pPr marL="1898766" indent="0">
              <a:buNone/>
              <a:defRPr sz="1700"/>
            </a:lvl6pPr>
            <a:lvl7pPr marL="2278520" indent="0">
              <a:buNone/>
              <a:defRPr sz="1700"/>
            </a:lvl7pPr>
            <a:lvl8pPr marL="2658269" indent="0">
              <a:buNone/>
              <a:defRPr sz="1700"/>
            </a:lvl8pPr>
            <a:lvl9pPr marL="3038017" indent="0">
              <a:buNone/>
              <a:defRPr sz="1700"/>
            </a:lvl9pPr>
          </a:lstStyle>
          <a:p>
            <a:pPr lvl="0"/>
            <a:endParaRPr lang="en-US"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200"/>
            </a:lvl1pPr>
            <a:lvl2pPr marL="379770" indent="0">
              <a:buNone/>
              <a:defRPr sz="1000"/>
            </a:lvl2pPr>
            <a:lvl3pPr marL="759540" indent="0">
              <a:buNone/>
              <a:defRPr sz="800"/>
            </a:lvl3pPr>
            <a:lvl4pPr marL="1139308" indent="0">
              <a:buNone/>
              <a:defRPr sz="700"/>
            </a:lvl4pPr>
            <a:lvl5pPr marL="1519028" indent="0">
              <a:buNone/>
              <a:defRPr sz="700"/>
            </a:lvl5pPr>
            <a:lvl6pPr marL="1898766" indent="0">
              <a:buNone/>
              <a:defRPr sz="700"/>
            </a:lvl6pPr>
            <a:lvl7pPr marL="2278520" indent="0">
              <a:buNone/>
              <a:defRPr sz="700"/>
            </a:lvl7pPr>
            <a:lvl8pPr marL="2658269" indent="0">
              <a:buNone/>
              <a:defRPr sz="700"/>
            </a:lvl8pPr>
            <a:lvl9pPr marL="3038017" indent="0">
              <a:buNone/>
              <a:defRPr sz="700"/>
            </a:lvl9pPr>
          </a:lstStyle>
          <a:p>
            <a:pPr lvl="0"/>
            <a:r>
              <a:rPr lang="en-US"/>
              <a:t>Click to edit Master text styles</a:t>
            </a:r>
          </a:p>
        </p:txBody>
      </p:sp>
      <p:sp>
        <p:nvSpPr>
          <p:cNvPr id="6"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34594830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90973513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41098542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7954127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18"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164" tIns="38080" rIns="76164" bIns="38080">
            <a:spAutoFit/>
          </a:bodyPr>
          <a:lstStyle/>
          <a:p>
            <a:pPr defTabSz="76164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1000562233"/>
      </p:ext>
    </p:extLst>
  </p:cSld>
  <p:clrMapOvr>
    <a:overrideClrMapping bg1="lt1" tx1="dk1" bg2="lt2" tx2="dk2" accent1="accent1" accent2="accent2" accent3="accent3" accent4="accent4" accent5="accent5" accent6="accent6" hlink="hlink" folHlink="folHlink"/>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164" tIns="38080" rIns="76164" bIns="38080">
            <a:spAutoFit/>
          </a:bodyPr>
          <a:lstStyle/>
          <a:p>
            <a:pPr defTabSz="76164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2736758747"/>
      </p:ext>
    </p:extLst>
  </p:cSld>
  <p:clrMapOvr>
    <a:overrideClrMapping bg1="lt1" tx1="dk1" bg2="lt2" tx2="dk2" accent1="accent1" accent2="accent2" accent3="accent3" accent4="accent4" accent5="accent5" accent6="accent6" hlink="hlink" folHlink="folHlink"/>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122030403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363"/>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84068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20" indent="0">
              <a:buNone/>
              <a:defRPr sz="1500"/>
            </a:lvl2pPr>
            <a:lvl3pPr marL="761640" indent="0">
              <a:buNone/>
              <a:defRPr sz="1300"/>
            </a:lvl3pPr>
            <a:lvl4pPr marL="1142458" indent="0">
              <a:buNone/>
              <a:defRPr sz="1200"/>
            </a:lvl4pPr>
            <a:lvl5pPr marL="1523268" indent="0">
              <a:buNone/>
              <a:defRPr sz="1200"/>
            </a:lvl5pPr>
            <a:lvl6pPr marL="1904086" indent="0">
              <a:buNone/>
              <a:defRPr sz="1200"/>
            </a:lvl6pPr>
            <a:lvl7pPr marL="2284905" indent="0">
              <a:buNone/>
              <a:defRPr sz="1200"/>
            </a:lvl7pPr>
            <a:lvl8pPr marL="2665720" indent="0">
              <a:buNone/>
              <a:defRPr sz="1200"/>
            </a:lvl8pPr>
            <a:lvl9pPr marL="3046536"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7627171"/>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9" y="889398"/>
            <a:ext cx="4157663" cy="3519488"/>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19208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4"/>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79545" indent="0">
              <a:buNone/>
              <a:defRPr sz="2300"/>
            </a:lvl2pPr>
            <a:lvl3pPr marL="759090" indent="0">
              <a:buNone/>
              <a:defRPr sz="2000"/>
            </a:lvl3pPr>
            <a:lvl4pPr marL="1138633" indent="0">
              <a:buNone/>
              <a:defRPr sz="1700"/>
            </a:lvl4pPr>
            <a:lvl5pPr marL="1518128" indent="0">
              <a:buNone/>
              <a:defRPr sz="1700"/>
            </a:lvl5pPr>
            <a:lvl6pPr marL="1897626" indent="0">
              <a:buNone/>
              <a:defRPr sz="1700"/>
            </a:lvl6pPr>
            <a:lvl7pPr marL="2277155" indent="0">
              <a:buNone/>
              <a:defRPr sz="1700"/>
            </a:lvl7pPr>
            <a:lvl8pPr marL="2656675" indent="0">
              <a:buNone/>
              <a:defRPr sz="1700"/>
            </a:lvl8pPr>
            <a:lvl9pPr marL="3036195" indent="0">
              <a:buNone/>
              <a:defRPr sz="1700"/>
            </a:lvl9pPr>
          </a:lstStyle>
          <a:p>
            <a:pPr lvl="0"/>
            <a:endParaRPr lang="en-US" noProof="0"/>
          </a:p>
        </p:txBody>
      </p:sp>
      <p:sp>
        <p:nvSpPr>
          <p:cNvPr id="4" name="Text Placeholder 3"/>
          <p:cNvSpPr>
            <a:spLocks noGrp="1"/>
          </p:cNvSpPr>
          <p:nvPr>
            <p:ph type="body" sz="half" idx="2"/>
          </p:nvPr>
        </p:nvSpPr>
        <p:spPr>
          <a:xfrm>
            <a:off x="1792288" y="4025507"/>
            <a:ext cx="5486400" cy="603647"/>
          </a:xfrm>
          <a:noFill/>
          <a:ln w="9525" algn="ctr">
            <a:noFill/>
            <a:miter lim="800000"/>
            <a:headEnd/>
            <a:tailEnd/>
          </a:ln>
        </p:spPr>
        <p:txBody>
          <a:bodyPr vert="horz" wrap="square" lIns="75909" tIns="37938" rIns="75909" bIns="37938"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79545" indent="0">
              <a:buNone/>
              <a:defRPr sz="1000"/>
            </a:lvl2pPr>
            <a:lvl3pPr marL="759090" indent="0">
              <a:buNone/>
              <a:defRPr sz="800"/>
            </a:lvl3pPr>
            <a:lvl4pPr marL="1138633" indent="0">
              <a:buNone/>
              <a:defRPr sz="700"/>
            </a:lvl4pPr>
            <a:lvl5pPr marL="1518128" indent="0">
              <a:buNone/>
              <a:defRPr sz="700"/>
            </a:lvl5pPr>
            <a:lvl6pPr marL="1897626" indent="0">
              <a:buNone/>
              <a:defRPr sz="700"/>
            </a:lvl6pPr>
            <a:lvl7pPr marL="2277155" indent="0">
              <a:buNone/>
              <a:defRPr sz="700"/>
            </a:lvl7pPr>
            <a:lvl8pPr marL="2656675" indent="0">
              <a:buNone/>
              <a:defRPr sz="700"/>
            </a:lvl8pPr>
            <a:lvl9pPr marL="3036195"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123748472"/>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3" y="1631157"/>
            <a:ext cx="4041775"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6141810"/>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4400316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6904992"/>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93"/>
            <a:ext cx="5111750" cy="4389835"/>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4" y="1076325"/>
            <a:ext cx="3008313" cy="3518298"/>
          </a:xfrm>
        </p:spPr>
        <p:txBody>
          <a:bodyPr/>
          <a:lstStyle>
            <a:lvl1pPr marL="0" indent="0">
              <a:buNone/>
              <a:defRPr sz="1700"/>
            </a:lvl1pPr>
            <a:lvl2pPr marL="380820" indent="0">
              <a:buNone/>
              <a:defRPr sz="1000"/>
            </a:lvl2pPr>
            <a:lvl3pPr marL="761640" indent="0">
              <a:buNone/>
              <a:defRPr sz="800"/>
            </a:lvl3pPr>
            <a:lvl4pPr marL="1142458" indent="0">
              <a:buNone/>
              <a:defRPr sz="700"/>
            </a:lvl4pPr>
            <a:lvl5pPr marL="1523268" indent="0">
              <a:buNone/>
              <a:defRPr sz="700"/>
            </a:lvl5pPr>
            <a:lvl6pPr marL="1904086" indent="0">
              <a:buNone/>
              <a:defRPr sz="700"/>
            </a:lvl6pPr>
            <a:lvl7pPr marL="2284905" indent="0">
              <a:buNone/>
              <a:defRPr sz="700"/>
            </a:lvl7pPr>
            <a:lvl8pPr marL="2665720" indent="0">
              <a:buNone/>
              <a:defRPr sz="700"/>
            </a:lvl8pPr>
            <a:lvl9pPr marL="3046536"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4817683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4"/>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20" indent="0">
              <a:buNone/>
              <a:defRPr sz="2300"/>
            </a:lvl2pPr>
            <a:lvl3pPr marL="761640" indent="0">
              <a:buNone/>
              <a:defRPr sz="2000"/>
            </a:lvl3pPr>
            <a:lvl4pPr marL="1142458" indent="0">
              <a:buNone/>
              <a:defRPr sz="1700"/>
            </a:lvl4pPr>
            <a:lvl5pPr marL="1523268" indent="0">
              <a:buNone/>
              <a:defRPr sz="1700"/>
            </a:lvl5pPr>
            <a:lvl6pPr marL="1904086" indent="0">
              <a:buNone/>
              <a:defRPr sz="1700"/>
            </a:lvl6pPr>
            <a:lvl7pPr marL="2284905" indent="0">
              <a:buNone/>
              <a:defRPr sz="1700"/>
            </a:lvl7pPr>
            <a:lvl8pPr marL="2665720" indent="0">
              <a:buNone/>
              <a:defRPr sz="1700"/>
            </a:lvl8pPr>
            <a:lvl9pPr marL="3046536" indent="0">
              <a:buNone/>
              <a:defRPr sz="1700"/>
            </a:lvl9pPr>
          </a:lstStyle>
          <a:p>
            <a:pPr lvl="0"/>
            <a:endParaRPr lang="en-US" noProof="0"/>
          </a:p>
        </p:txBody>
      </p:sp>
      <p:sp>
        <p:nvSpPr>
          <p:cNvPr id="4" name="Text Placeholder 3"/>
          <p:cNvSpPr>
            <a:spLocks noGrp="1"/>
          </p:cNvSpPr>
          <p:nvPr>
            <p:ph type="body" sz="half" idx="2"/>
          </p:nvPr>
        </p:nvSpPr>
        <p:spPr>
          <a:xfrm>
            <a:off x="1792288" y="4025507"/>
            <a:ext cx="5486400" cy="603647"/>
          </a:xfrm>
          <a:noFill/>
          <a:ln w="9525" algn="ctr">
            <a:noFill/>
            <a:miter lim="800000"/>
            <a:headEnd/>
            <a:tailEnd/>
          </a:ln>
        </p:spPr>
        <p:txBody>
          <a:bodyPr vert="horz" wrap="square" lIns="76164" tIns="38080" rIns="76164" bIns="38080"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20" indent="0">
              <a:buNone/>
              <a:defRPr sz="1000"/>
            </a:lvl2pPr>
            <a:lvl3pPr marL="761640" indent="0">
              <a:buNone/>
              <a:defRPr sz="800"/>
            </a:lvl3pPr>
            <a:lvl4pPr marL="1142458" indent="0">
              <a:buNone/>
              <a:defRPr sz="700"/>
            </a:lvl4pPr>
            <a:lvl5pPr marL="1523268" indent="0">
              <a:buNone/>
              <a:defRPr sz="700"/>
            </a:lvl5pPr>
            <a:lvl6pPr marL="1904086" indent="0">
              <a:buNone/>
              <a:defRPr sz="700"/>
            </a:lvl6pPr>
            <a:lvl7pPr marL="2284905" indent="0">
              <a:buNone/>
              <a:defRPr sz="700"/>
            </a:lvl7pPr>
            <a:lvl8pPr marL="2665720" indent="0">
              <a:buNone/>
              <a:defRPr sz="700"/>
            </a:lvl8pPr>
            <a:lvl9pPr marL="304653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0515829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04818"/>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7"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9591664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3700649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296884" y="4491494"/>
            <a:ext cx="2533650" cy="215444"/>
          </a:xfrm>
          <a:prstGeom prst="rect">
            <a:avLst/>
          </a:prstGeom>
          <a:noFill/>
          <a:ln w="9525">
            <a:noFill/>
            <a:miter lim="800000"/>
            <a:headEnd/>
            <a:tailEnd/>
          </a:ln>
          <a:effectLst/>
        </p:spPr>
        <p:txBody>
          <a:bodyPr>
            <a:spAutoFit/>
          </a:bodyPr>
          <a:lstStyle/>
          <a:p>
            <a:pPr>
              <a:spcBef>
                <a:spcPct val="50000"/>
              </a:spcBef>
              <a:defRPr/>
            </a:pPr>
            <a:r>
              <a:rPr lang="en-US" sz="800" dirty="0">
                <a:solidFill>
                  <a:srgbClr val="000000"/>
                </a:solidFill>
                <a:latin typeface="Arial"/>
              </a:rPr>
              <a:t>TI Confidential – NDA Restrictions</a:t>
            </a:r>
          </a:p>
        </p:txBody>
      </p:sp>
    </p:spTree>
    <p:extLst>
      <p:ext uri="{BB962C8B-B14F-4D97-AF65-F5344CB8AC3E}">
        <p14:creationId xmlns:p14="http://schemas.microsoft.com/office/powerpoint/2010/main" val="317394018"/>
      </p:ext>
    </p:extLst>
  </p:cSld>
  <p:clrMapOvr>
    <a:overrideClrMapping bg1="lt1" tx1="dk1" bg2="lt2" tx2="dk2" accent1="accent1" accent2="accent2" accent3="accent3" accent4="accent4" accent5="accent5" accent6="accent6" hlink="hlink" folHlink="folHlink"/>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9" name="Text Box 31"/>
          <p:cNvSpPr txBox="1">
            <a:spLocks noChangeArrowheads="1"/>
          </p:cNvSpPr>
          <p:nvPr userDrawn="1"/>
        </p:nvSpPr>
        <p:spPr bwMode="auto">
          <a:xfrm>
            <a:off x="296884" y="4491494"/>
            <a:ext cx="2533650" cy="215444"/>
          </a:xfrm>
          <a:prstGeom prst="rect">
            <a:avLst/>
          </a:prstGeom>
          <a:noFill/>
          <a:ln w="9525">
            <a:noFill/>
            <a:miter lim="800000"/>
            <a:headEnd/>
            <a:tailEnd/>
          </a:ln>
          <a:effectLst/>
        </p:spPr>
        <p:txBody>
          <a:bodyPr>
            <a:spAutoFit/>
          </a:bodyPr>
          <a:lstStyle/>
          <a:p>
            <a:pPr>
              <a:spcBef>
                <a:spcPct val="50000"/>
              </a:spcBef>
              <a:defRPr/>
            </a:pPr>
            <a:r>
              <a:rPr lang="en-US" sz="800" dirty="0">
                <a:solidFill>
                  <a:srgbClr val="000000"/>
                </a:solidFill>
                <a:latin typeface="Arial"/>
              </a:rPr>
              <a:t>TI Confidential – NDA Restrictions</a:t>
            </a:r>
          </a:p>
        </p:txBody>
      </p:sp>
    </p:spTree>
    <p:extLst>
      <p:ext uri="{BB962C8B-B14F-4D97-AF65-F5344CB8AC3E}">
        <p14:creationId xmlns:p14="http://schemas.microsoft.com/office/powerpoint/2010/main" val="1180753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4019627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363"/>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6894647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3" y="1631157"/>
            <a:ext cx="4041775"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2976707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521885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5352363"/>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169367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8"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rPr>
              <a:t>TI Confidential – NDA Restrictions</a:t>
            </a:r>
          </a:p>
        </p:txBody>
      </p:sp>
    </p:spTree>
    <p:extLst>
      <p:ext uri="{BB962C8B-B14F-4D97-AF65-F5344CB8AC3E}">
        <p14:creationId xmlns:p14="http://schemas.microsoft.com/office/powerpoint/2010/main" val="3647422964"/>
      </p:ext>
    </p:extLst>
  </p:cSld>
  <p:clrMapOvr>
    <a:overrideClrMapping bg1="lt1" tx1="dk1" bg2="lt2" tx2="dk2" accent1="accent1" accent2="accent2" accent3="accent3" accent4="accent4" accent5="accent5" accent6="accent6" hlink="hlink" folHlink="folHlink"/>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rPr>
              <a:t>TI Confidential – NDA Restrictions</a:t>
            </a:r>
          </a:p>
        </p:txBody>
      </p:sp>
    </p:spTree>
    <p:extLst>
      <p:ext uri="{BB962C8B-B14F-4D97-AF65-F5344CB8AC3E}">
        <p14:creationId xmlns:p14="http://schemas.microsoft.com/office/powerpoint/2010/main" val="1689189387"/>
      </p:ext>
    </p:extLst>
  </p:cSld>
  <p:clrMapOvr>
    <a:overrideClrMapping bg1="lt1" tx1="dk1" bg2="lt2" tx2="dk2" accent1="accent1" accent2="accent2" accent3="accent3" accent4="accent4" accent5="accent5" accent6="accent6" hlink="hlink" folHlink="folHlink"/>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rPr>
              <a:t>TI Confidential – NDA Restrictions</a:t>
            </a:r>
          </a:p>
        </p:txBody>
      </p:sp>
    </p:spTree>
    <p:extLst>
      <p:ext uri="{BB962C8B-B14F-4D97-AF65-F5344CB8AC3E}">
        <p14:creationId xmlns:p14="http://schemas.microsoft.com/office/powerpoint/2010/main" val="169332245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1413697"/>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95" indent="0">
              <a:buNone/>
              <a:defRPr sz="1500"/>
            </a:lvl2pPr>
            <a:lvl3pPr marL="761790" indent="0">
              <a:buNone/>
              <a:defRPr sz="1300"/>
            </a:lvl3pPr>
            <a:lvl4pPr marL="1142683" indent="0">
              <a:buNone/>
              <a:defRPr sz="1200"/>
            </a:lvl4pPr>
            <a:lvl5pPr marL="1523573" indent="0">
              <a:buNone/>
              <a:defRPr sz="1200"/>
            </a:lvl5pPr>
            <a:lvl6pPr marL="1904467" indent="0">
              <a:buNone/>
              <a:defRPr sz="1200"/>
            </a:lvl6pPr>
            <a:lvl7pPr marL="2285362" indent="0">
              <a:buNone/>
              <a:defRPr sz="1200"/>
            </a:lvl7pPr>
            <a:lvl8pPr marL="2666253" indent="0">
              <a:buNone/>
              <a:defRPr sz="1200"/>
            </a:lvl8pPr>
            <a:lvl9pPr marL="3047146"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58949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7"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310188224"/>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799241"/>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2683621"/>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6228806"/>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202904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16385382"/>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95" indent="0">
              <a:buNone/>
              <a:defRPr sz="2300"/>
            </a:lvl2pPr>
            <a:lvl3pPr marL="761790" indent="0">
              <a:buNone/>
              <a:defRPr sz="2000"/>
            </a:lvl3pPr>
            <a:lvl4pPr marL="1142683" indent="0">
              <a:buNone/>
              <a:defRPr sz="1700"/>
            </a:lvl4pPr>
            <a:lvl5pPr marL="1523573" indent="0">
              <a:buNone/>
              <a:defRPr sz="1700"/>
            </a:lvl5pPr>
            <a:lvl6pPr marL="1904467" indent="0">
              <a:buNone/>
              <a:defRPr sz="1700"/>
            </a:lvl6pPr>
            <a:lvl7pPr marL="2285362" indent="0">
              <a:buNone/>
              <a:defRPr sz="1700"/>
            </a:lvl7pPr>
            <a:lvl8pPr marL="2666253" indent="0">
              <a:buNone/>
              <a:defRPr sz="1700"/>
            </a:lvl8pPr>
            <a:lvl9pPr marL="3047146" indent="0">
              <a:buNone/>
              <a:defRPr sz="1700"/>
            </a:lvl9pPr>
          </a:lstStyle>
          <a:p>
            <a:pPr lvl="0"/>
            <a:endParaRPr lang="en-US" noProof="0"/>
          </a:p>
        </p:txBody>
      </p:sp>
      <p:sp>
        <p:nvSpPr>
          <p:cNvPr id="4" name="Text Placeholder 3"/>
          <p:cNvSpPr>
            <a:spLocks noGrp="1"/>
          </p:cNvSpPr>
          <p:nvPr>
            <p:ph type="body" sz="half" idx="2"/>
          </p:nvPr>
        </p:nvSpPr>
        <p:spPr>
          <a:xfrm>
            <a:off x="1792288" y="4025503"/>
            <a:ext cx="5486400" cy="603647"/>
          </a:xfrm>
          <a:noFill/>
          <a:ln w="9525" algn="ctr">
            <a:noFill/>
            <a:miter lim="800000"/>
            <a:headEnd/>
            <a:tailEnd/>
          </a:ln>
        </p:spPr>
        <p:txBody>
          <a:bodyPr vert="horz" wrap="square" lIns="76179" tIns="38088" rIns="76179" bIns="38088"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67143947"/>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8891608"/>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4434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60"/>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60"/>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latin typeface="Arial"/>
              </a:rPr>
              <a:pPr>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410" fontAlgn="auto">
                <a:spcBef>
                  <a:spcPts val="0"/>
                </a:spcBef>
                <a:spcAft>
                  <a:spcPts val="0"/>
                </a:spcAft>
              </a:pPr>
              <a:endParaRPr lang="en-US">
                <a:solidFill>
                  <a:srgbClr val="FFFFFF"/>
                </a:solidFill>
              </a:endParaRPr>
            </a:p>
          </p:txBody>
        </p:sp>
        <p:pic>
          <p:nvPicPr>
            <p:cNvPr id="18"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098" tIns="38043" rIns="76098" bIns="38043">
            <a:spAutoFit/>
          </a:bodyPr>
          <a:lstStyle/>
          <a:p>
            <a:pPr defTabSz="760980">
              <a:spcBef>
                <a:spcPct val="50000"/>
              </a:spcBef>
              <a:defRPr/>
            </a:pPr>
            <a:r>
              <a:rPr lang="en-US" sz="700" dirty="0">
                <a:solidFill>
                  <a:srgbClr val="000000"/>
                </a:solidFill>
                <a:latin typeface="Arial"/>
              </a:rPr>
              <a:t>TI Information – Selective Disclosure</a:t>
            </a:r>
          </a:p>
        </p:txBody>
      </p:sp>
    </p:spTree>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60"/>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410"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098" tIns="38043" rIns="76098" bIns="38043">
            <a:spAutoFit/>
          </a:bodyPr>
          <a:lstStyle/>
          <a:p>
            <a:pPr defTabSz="760980">
              <a:spcBef>
                <a:spcPct val="50000"/>
              </a:spcBef>
              <a:defRPr/>
            </a:pPr>
            <a:r>
              <a:rPr lang="en-US" sz="700" dirty="0">
                <a:solidFill>
                  <a:srgbClr val="000000"/>
                </a:solidFill>
                <a:latin typeface="Arial"/>
              </a:rPr>
              <a:t>TI Information – Selective Disclosure</a:t>
            </a:r>
          </a:p>
        </p:txBody>
      </p:sp>
    </p:spTree>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60"/>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410"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385"/>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423"/>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latin typeface="Arial"/>
              </a:rPr>
              <a:pPr>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115" fontAlgn="auto">
                <a:spcBef>
                  <a:spcPts val="0"/>
                </a:spcBef>
                <a:spcAft>
                  <a:spcPts val="0"/>
                </a:spcAft>
              </a:pPr>
              <a:endParaRPr lang="en-US">
                <a:solidFill>
                  <a:srgbClr val="FFFFFF"/>
                </a:solidFill>
                <a:latin typeface="Arial"/>
              </a:endParaRPr>
            </a:p>
          </p:txBody>
        </p:sp>
        <p:pic>
          <p:nvPicPr>
            <p:cNvPr id="18"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5909" tIns="37938" rIns="75909" bIns="37938">
            <a:spAutoFit/>
          </a:bodyPr>
          <a:lstStyle/>
          <a:p>
            <a:pPr defTabSz="75909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3715879233"/>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490" indent="0">
              <a:buNone/>
              <a:defRPr sz="1500"/>
            </a:lvl2pPr>
            <a:lvl3pPr marL="760980" indent="0">
              <a:buNone/>
              <a:defRPr sz="1300"/>
            </a:lvl3pPr>
            <a:lvl4pPr marL="1141468" indent="0">
              <a:buNone/>
              <a:defRPr sz="1200"/>
            </a:lvl4pPr>
            <a:lvl5pPr marL="1521926" indent="0">
              <a:buNone/>
              <a:defRPr sz="1200"/>
            </a:lvl5pPr>
            <a:lvl6pPr marL="1902414" indent="0">
              <a:buNone/>
              <a:defRPr sz="1200"/>
            </a:lvl6pPr>
            <a:lvl7pPr marL="2282898" indent="0">
              <a:buNone/>
              <a:defRPr sz="1200"/>
            </a:lvl7pPr>
            <a:lvl8pPr marL="2663373" indent="0">
              <a:buNone/>
              <a:defRPr sz="1200"/>
            </a:lvl8pPr>
            <a:lvl9pPr marL="3043857"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latin typeface="Arial"/>
              </a:rPr>
              <a:pPr>
                <a:defRPr/>
              </a:pPr>
              <a:t>‹#›</a:t>
            </a:fld>
            <a:endParaRPr lang="en-US" dirty="0">
              <a:solidFill>
                <a:srgbClr val="000000"/>
              </a:solidFill>
              <a:latin typeface="Arial"/>
            </a:endParaRPr>
          </a:p>
        </p:txBody>
      </p:sp>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9" y="889398"/>
            <a:ext cx="4157663" cy="3519488"/>
          </a:xfrm>
          <a:noFill/>
          <a:ln w="9525" algn="ctr">
            <a:noFill/>
            <a:miter lim="800000"/>
            <a:headEnd/>
            <a:tailEnd/>
          </a:ln>
        </p:spPr>
        <p:txBody>
          <a:bodyPr vert="horz" wrap="square" lIns="76098" tIns="38043" rIns="76098" bIns="38043"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098" tIns="38043" rIns="76098" bIns="38043"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490" indent="0">
              <a:buNone/>
              <a:defRPr sz="1700" b="1"/>
            </a:lvl2pPr>
            <a:lvl3pPr marL="760980" indent="0">
              <a:buNone/>
              <a:defRPr sz="1500" b="1"/>
            </a:lvl3pPr>
            <a:lvl4pPr marL="1141468" indent="0">
              <a:buNone/>
              <a:defRPr sz="1300" b="1"/>
            </a:lvl4pPr>
            <a:lvl5pPr marL="1521926" indent="0">
              <a:buNone/>
              <a:defRPr sz="1300" b="1"/>
            </a:lvl5pPr>
            <a:lvl6pPr marL="1902414" indent="0">
              <a:buNone/>
              <a:defRPr sz="1300" b="1"/>
            </a:lvl6pPr>
            <a:lvl7pPr marL="2282898" indent="0">
              <a:buNone/>
              <a:defRPr sz="1300" b="1"/>
            </a:lvl7pPr>
            <a:lvl8pPr marL="2663373" indent="0">
              <a:buNone/>
              <a:defRPr sz="1300" b="1"/>
            </a:lvl8pPr>
            <a:lvl9pPr marL="3043857"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098" tIns="38043" rIns="76098" bIns="38043"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000" b="1"/>
            </a:lvl1pPr>
            <a:lvl2pPr marL="380490" indent="0">
              <a:buNone/>
              <a:defRPr sz="1700" b="1"/>
            </a:lvl2pPr>
            <a:lvl3pPr marL="760980" indent="0">
              <a:buNone/>
              <a:defRPr sz="1500" b="1"/>
            </a:lvl3pPr>
            <a:lvl4pPr marL="1141468" indent="0">
              <a:buNone/>
              <a:defRPr sz="1300" b="1"/>
            </a:lvl4pPr>
            <a:lvl5pPr marL="1521926" indent="0">
              <a:buNone/>
              <a:defRPr sz="1300" b="1"/>
            </a:lvl5pPr>
            <a:lvl6pPr marL="1902414" indent="0">
              <a:buNone/>
              <a:defRPr sz="1300" b="1"/>
            </a:lvl6pPr>
            <a:lvl7pPr marL="2282898" indent="0">
              <a:buNone/>
              <a:defRPr sz="1300" b="1"/>
            </a:lvl7pPr>
            <a:lvl8pPr marL="2663373" indent="0">
              <a:buNone/>
              <a:defRPr sz="1300" b="1"/>
            </a:lvl8pPr>
            <a:lvl9pPr marL="304385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3" y="1631157"/>
            <a:ext cx="4041775" cy="2963466"/>
          </a:xfrm>
          <a:noFill/>
          <a:ln w="9525" algn="ctr">
            <a:noFill/>
            <a:miter lim="800000"/>
            <a:headEnd/>
            <a:tailEnd/>
          </a:ln>
        </p:spPr>
        <p:txBody>
          <a:bodyPr vert="horz" wrap="square" lIns="76098" tIns="38043" rIns="76098" bIns="38043"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93"/>
            <a:ext cx="5111750" cy="4389835"/>
          </a:xfrm>
          <a:noFill/>
          <a:ln w="9525" algn="ctr">
            <a:noFill/>
            <a:miter lim="800000"/>
            <a:headEnd/>
            <a:tailEnd/>
          </a:ln>
        </p:spPr>
        <p:txBody>
          <a:bodyPr vert="horz" wrap="square" lIns="76098" tIns="38043" rIns="76098" bIns="38043"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4" y="1076325"/>
            <a:ext cx="3008313" cy="3518298"/>
          </a:xfrm>
        </p:spPr>
        <p:txBody>
          <a:bodyPr/>
          <a:lstStyle>
            <a:lvl1pPr marL="0" indent="0">
              <a:buNone/>
              <a:defRPr sz="1700"/>
            </a:lvl1pPr>
            <a:lvl2pPr marL="380490" indent="0">
              <a:buNone/>
              <a:defRPr sz="1000"/>
            </a:lvl2pPr>
            <a:lvl3pPr marL="760980" indent="0">
              <a:buNone/>
              <a:defRPr sz="800"/>
            </a:lvl3pPr>
            <a:lvl4pPr marL="1141468" indent="0">
              <a:buNone/>
              <a:defRPr sz="700"/>
            </a:lvl4pPr>
            <a:lvl5pPr marL="1521926" indent="0">
              <a:buNone/>
              <a:defRPr sz="700"/>
            </a:lvl5pPr>
            <a:lvl6pPr marL="1902414" indent="0">
              <a:buNone/>
              <a:defRPr sz="700"/>
            </a:lvl6pPr>
            <a:lvl7pPr marL="2282898" indent="0">
              <a:buNone/>
              <a:defRPr sz="700"/>
            </a:lvl7pPr>
            <a:lvl8pPr marL="2663373" indent="0">
              <a:buNone/>
              <a:defRPr sz="700"/>
            </a:lvl8pPr>
            <a:lvl9pPr marL="3043857"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4"/>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490" indent="0">
              <a:buNone/>
              <a:defRPr sz="2300"/>
            </a:lvl2pPr>
            <a:lvl3pPr marL="760980" indent="0">
              <a:buNone/>
              <a:defRPr sz="2000"/>
            </a:lvl3pPr>
            <a:lvl4pPr marL="1141468" indent="0">
              <a:buNone/>
              <a:defRPr sz="1700"/>
            </a:lvl4pPr>
            <a:lvl5pPr marL="1521926" indent="0">
              <a:buNone/>
              <a:defRPr sz="1700"/>
            </a:lvl5pPr>
            <a:lvl6pPr marL="1902414" indent="0">
              <a:buNone/>
              <a:defRPr sz="1700"/>
            </a:lvl6pPr>
            <a:lvl7pPr marL="2282898" indent="0">
              <a:buNone/>
              <a:defRPr sz="1700"/>
            </a:lvl7pPr>
            <a:lvl8pPr marL="2663373" indent="0">
              <a:buNone/>
              <a:defRPr sz="1700"/>
            </a:lvl8pPr>
            <a:lvl9pPr marL="3043857" indent="0">
              <a:buNone/>
              <a:defRPr sz="1700"/>
            </a:lvl9pPr>
          </a:lstStyle>
          <a:p>
            <a:pPr lvl="0"/>
            <a:endParaRPr lang="en-US" noProof="0"/>
          </a:p>
        </p:txBody>
      </p:sp>
      <p:sp>
        <p:nvSpPr>
          <p:cNvPr id="4" name="Text Placeholder 3"/>
          <p:cNvSpPr>
            <a:spLocks noGrp="1"/>
          </p:cNvSpPr>
          <p:nvPr>
            <p:ph type="body" sz="half" idx="2"/>
          </p:nvPr>
        </p:nvSpPr>
        <p:spPr>
          <a:xfrm>
            <a:off x="1792288" y="4025507"/>
            <a:ext cx="5486400" cy="603647"/>
          </a:xfrm>
          <a:noFill/>
          <a:ln w="9525" algn="ctr">
            <a:noFill/>
            <a:miter lim="800000"/>
            <a:headEnd/>
            <a:tailEnd/>
          </a:ln>
        </p:spPr>
        <p:txBody>
          <a:bodyPr vert="horz" wrap="square" lIns="76098" tIns="38043" rIns="76098" bIns="38043"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490" indent="0">
              <a:buNone/>
              <a:defRPr sz="1000"/>
            </a:lvl2pPr>
            <a:lvl3pPr marL="760980" indent="0">
              <a:buNone/>
              <a:defRPr sz="800"/>
            </a:lvl3pPr>
            <a:lvl4pPr marL="1141468" indent="0">
              <a:buNone/>
              <a:defRPr sz="700"/>
            </a:lvl4pPr>
            <a:lvl5pPr marL="1521926" indent="0">
              <a:buNone/>
              <a:defRPr sz="700"/>
            </a:lvl5pPr>
            <a:lvl6pPr marL="1902414" indent="0">
              <a:buNone/>
              <a:defRPr sz="700"/>
            </a:lvl6pPr>
            <a:lvl7pPr marL="2282898" indent="0">
              <a:buNone/>
              <a:defRPr sz="700"/>
            </a:lvl7pPr>
            <a:lvl8pPr marL="2663373" indent="0">
              <a:buNone/>
              <a:defRPr sz="700"/>
            </a:lvl8pPr>
            <a:lvl9pPr marL="3043857"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7"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latin typeface="Arial"/>
              </a:rPr>
              <a:pPr>
                <a:defRPr/>
              </a:pPr>
              <a:t>‹#›</a:t>
            </a:fld>
            <a:endParaRPr lang="en-US">
              <a:solidFill>
                <a:srgbClr val="000000"/>
              </a:solidFill>
              <a:latin typeface="Arial"/>
            </a:endParaRPr>
          </a:p>
        </p:txBody>
      </p:sp>
    </p:spTree>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9237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423"/>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115" fontAlgn="auto">
                <a:spcBef>
                  <a:spcPts val="0"/>
                </a:spcBef>
                <a:spcAft>
                  <a:spcPts val="0"/>
                </a:spcAft>
              </a:pPr>
              <a:endParaRPr lang="en-US">
                <a:solidFill>
                  <a:srgbClr val="FFFFFF"/>
                </a:solidFill>
                <a:latin typeface="Arial"/>
              </a:endParaRPr>
            </a:p>
          </p:txBody>
        </p:sp>
        <p:pic>
          <p:nvPicPr>
            <p:cNvPr id="22"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5909" tIns="37938" rIns="75909" bIns="37938">
            <a:spAutoFit/>
          </a:bodyPr>
          <a:lstStyle/>
          <a:p>
            <a:pPr defTabSz="75909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3037421920"/>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18"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164" tIns="38080" rIns="76164" bIns="38080">
            <a:spAutoFit/>
          </a:bodyPr>
          <a:lstStyle/>
          <a:p>
            <a:pPr defTabSz="76164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1733206865"/>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164" tIns="38080" rIns="76164" bIns="38080">
            <a:spAutoFit/>
          </a:bodyPr>
          <a:lstStyle/>
          <a:p>
            <a:pPr defTabSz="76164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93415988"/>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25746457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363"/>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613104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20" indent="0">
              <a:buNone/>
              <a:defRPr sz="1500"/>
            </a:lvl2pPr>
            <a:lvl3pPr marL="761640" indent="0">
              <a:buNone/>
              <a:defRPr sz="1300"/>
            </a:lvl3pPr>
            <a:lvl4pPr marL="1142458" indent="0">
              <a:buNone/>
              <a:defRPr sz="1200"/>
            </a:lvl4pPr>
            <a:lvl5pPr marL="1523268" indent="0">
              <a:buNone/>
              <a:defRPr sz="1200"/>
            </a:lvl5pPr>
            <a:lvl6pPr marL="1904086" indent="0">
              <a:buNone/>
              <a:defRPr sz="1200"/>
            </a:lvl6pPr>
            <a:lvl7pPr marL="2284905" indent="0">
              <a:buNone/>
              <a:defRPr sz="1200"/>
            </a:lvl7pPr>
            <a:lvl8pPr marL="2665720" indent="0">
              <a:buNone/>
              <a:defRPr sz="1200"/>
            </a:lvl8pPr>
            <a:lvl9pPr marL="3046536"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520162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9" y="889398"/>
            <a:ext cx="4157663" cy="3519488"/>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593161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3" y="1631157"/>
            <a:ext cx="4041775"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965418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9919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09485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93"/>
            <a:ext cx="5111750" cy="4389835"/>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4" y="1076325"/>
            <a:ext cx="3008313" cy="3518298"/>
          </a:xfrm>
        </p:spPr>
        <p:txBody>
          <a:bodyPr/>
          <a:lstStyle>
            <a:lvl1pPr marL="0" indent="0">
              <a:buNone/>
              <a:defRPr sz="1700"/>
            </a:lvl1pPr>
            <a:lvl2pPr marL="380820" indent="0">
              <a:buNone/>
              <a:defRPr sz="1000"/>
            </a:lvl2pPr>
            <a:lvl3pPr marL="761640" indent="0">
              <a:buNone/>
              <a:defRPr sz="800"/>
            </a:lvl3pPr>
            <a:lvl4pPr marL="1142458" indent="0">
              <a:buNone/>
              <a:defRPr sz="700"/>
            </a:lvl4pPr>
            <a:lvl5pPr marL="1523268" indent="0">
              <a:buNone/>
              <a:defRPr sz="700"/>
            </a:lvl5pPr>
            <a:lvl6pPr marL="1904086" indent="0">
              <a:buNone/>
              <a:defRPr sz="700"/>
            </a:lvl6pPr>
            <a:lvl7pPr marL="2284905" indent="0">
              <a:buNone/>
              <a:defRPr sz="700"/>
            </a:lvl7pPr>
            <a:lvl8pPr marL="2665720" indent="0">
              <a:buNone/>
              <a:defRPr sz="700"/>
            </a:lvl8pPr>
            <a:lvl9pPr marL="3046536"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3057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423"/>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115" fontAlgn="auto">
                <a:spcBef>
                  <a:spcPts val="0"/>
                </a:spcBef>
                <a:spcAft>
                  <a:spcPts val="0"/>
                </a:spcAft>
              </a:pPr>
              <a:endParaRPr lang="en-US">
                <a:solidFill>
                  <a:srgbClr val="FFFFFF"/>
                </a:solidFill>
                <a:latin typeface="Arial"/>
              </a:endParaRPr>
            </a:p>
          </p:txBody>
        </p:sp>
        <p:pic>
          <p:nvPicPr>
            <p:cNvPr id="22"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5875626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4"/>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20" indent="0">
              <a:buNone/>
              <a:defRPr sz="2300"/>
            </a:lvl2pPr>
            <a:lvl3pPr marL="761640" indent="0">
              <a:buNone/>
              <a:defRPr sz="2000"/>
            </a:lvl3pPr>
            <a:lvl4pPr marL="1142458" indent="0">
              <a:buNone/>
              <a:defRPr sz="1700"/>
            </a:lvl4pPr>
            <a:lvl5pPr marL="1523268" indent="0">
              <a:buNone/>
              <a:defRPr sz="1700"/>
            </a:lvl5pPr>
            <a:lvl6pPr marL="1904086" indent="0">
              <a:buNone/>
              <a:defRPr sz="1700"/>
            </a:lvl6pPr>
            <a:lvl7pPr marL="2284905" indent="0">
              <a:buNone/>
              <a:defRPr sz="1700"/>
            </a:lvl7pPr>
            <a:lvl8pPr marL="2665720" indent="0">
              <a:buNone/>
              <a:defRPr sz="1700"/>
            </a:lvl8pPr>
            <a:lvl9pPr marL="3046536" indent="0">
              <a:buNone/>
              <a:defRPr sz="1700"/>
            </a:lvl9pPr>
          </a:lstStyle>
          <a:p>
            <a:pPr lvl="0"/>
            <a:endParaRPr lang="en-US" noProof="0"/>
          </a:p>
        </p:txBody>
      </p:sp>
      <p:sp>
        <p:nvSpPr>
          <p:cNvPr id="4" name="Text Placeholder 3"/>
          <p:cNvSpPr>
            <a:spLocks noGrp="1"/>
          </p:cNvSpPr>
          <p:nvPr>
            <p:ph type="body" sz="half" idx="2"/>
          </p:nvPr>
        </p:nvSpPr>
        <p:spPr>
          <a:xfrm>
            <a:off x="1792288" y="4025507"/>
            <a:ext cx="5486400" cy="603647"/>
          </a:xfrm>
          <a:noFill/>
          <a:ln w="9525" algn="ctr">
            <a:noFill/>
            <a:miter lim="800000"/>
            <a:headEnd/>
            <a:tailEnd/>
          </a:ln>
        </p:spPr>
        <p:txBody>
          <a:bodyPr vert="horz" wrap="square" lIns="76164" tIns="38080" rIns="76164" bIns="38080"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20" indent="0">
              <a:buNone/>
              <a:defRPr sz="1000"/>
            </a:lvl2pPr>
            <a:lvl3pPr marL="761640" indent="0">
              <a:buNone/>
              <a:defRPr sz="800"/>
            </a:lvl3pPr>
            <a:lvl4pPr marL="1142458" indent="0">
              <a:buNone/>
              <a:defRPr sz="700"/>
            </a:lvl4pPr>
            <a:lvl5pPr marL="1523268" indent="0">
              <a:buNone/>
              <a:defRPr sz="700"/>
            </a:lvl5pPr>
            <a:lvl6pPr marL="1904086" indent="0">
              <a:buNone/>
              <a:defRPr sz="700"/>
            </a:lvl6pPr>
            <a:lvl7pPr marL="2284905" indent="0">
              <a:buNone/>
              <a:defRPr sz="700"/>
            </a:lvl7pPr>
            <a:lvl8pPr marL="2665720" indent="0">
              <a:buNone/>
              <a:defRPr sz="700"/>
            </a:lvl8pPr>
            <a:lvl9pPr marL="304653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22451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702059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7"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018322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1" y="1457334"/>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1"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8228817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1" y="1457334"/>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1"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69" fontAlgn="auto">
                <a:spcBef>
                  <a:spcPts val="0"/>
                </a:spcBef>
                <a:spcAft>
                  <a:spcPts val="0"/>
                </a:spcAft>
              </a:pPr>
              <a:endParaRPr lang="en-US">
                <a:solidFill>
                  <a:srgbClr val="FFFFFF"/>
                </a:solidFill>
              </a:endParaRPr>
            </a:p>
          </p:txBody>
        </p:sp>
        <p:pic>
          <p:nvPicPr>
            <p:cNvPr id="18"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4" y="4511184"/>
            <a:ext cx="2111375" cy="184642"/>
          </a:xfrm>
          <a:prstGeom prst="rect">
            <a:avLst/>
          </a:prstGeom>
          <a:noFill/>
          <a:ln w="9525">
            <a:noFill/>
            <a:miter lim="800000"/>
            <a:headEnd/>
            <a:tailEnd/>
          </a:ln>
          <a:effectLst/>
        </p:spPr>
        <p:txBody>
          <a:bodyPr lIns="76177" tIns="38086" rIns="76177" bIns="38086">
            <a:spAutoFit/>
          </a:bodyPr>
          <a:lstStyle/>
          <a:p>
            <a:pPr defTabSz="761764">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3747442100"/>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1" y="1457334"/>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1"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69"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4" y="4511184"/>
            <a:ext cx="2111375" cy="184642"/>
          </a:xfrm>
          <a:prstGeom prst="rect">
            <a:avLst/>
          </a:prstGeom>
          <a:noFill/>
          <a:ln w="9525">
            <a:noFill/>
            <a:miter lim="800000"/>
            <a:headEnd/>
            <a:tailEnd/>
          </a:ln>
          <a:effectLst/>
        </p:spPr>
        <p:txBody>
          <a:bodyPr lIns="76177" tIns="38086" rIns="76177" bIns="38086">
            <a:spAutoFit/>
          </a:bodyPr>
          <a:lstStyle/>
          <a:p>
            <a:pPr defTabSz="761764">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1811490423"/>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1" y="1457334"/>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1"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69"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4" y="4511184"/>
            <a:ext cx="2111375" cy="184642"/>
          </a:xfrm>
          <a:prstGeom prst="rect">
            <a:avLst/>
          </a:prstGeom>
          <a:noFill/>
          <a:ln w="9525">
            <a:noFill/>
            <a:miter lim="800000"/>
            <a:headEnd/>
            <a:tailEnd/>
          </a:ln>
          <a:effectLst/>
        </p:spPr>
        <p:txBody>
          <a:bodyPr lIns="76177" tIns="38086" rIns="76177" bIns="38086">
            <a:spAutoFit/>
          </a:bodyPr>
          <a:lstStyle/>
          <a:p>
            <a:pPr defTabSz="761764">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10508121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359"/>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482768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4" y="2180035"/>
            <a:ext cx="7772400" cy="1125140"/>
          </a:xfrm>
        </p:spPr>
        <p:txBody>
          <a:bodyPr anchor="b"/>
          <a:lstStyle>
            <a:lvl1pPr marL="0" indent="0">
              <a:buNone/>
              <a:defRPr sz="1700"/>
            </a:lvl1pPr>
            <a:lvl2pPr marL="380882" indent="0">
              <a:buNone/>
              <a:defRPr sz="1500"/>
            </a:lvl2pPr>
            <a:lvl3pPr marL="761764" indent="0">
              <a:buNone/>
              <a:defRPr sz="1300"/>
            </a:lvl3pPr>
            <a:lvl4pPr marL="1142645" indent="0">
              <a:buNone/>
              <a:defRPr sz="1200"/>
            </a:lvl4pPr>
            <a:lvl5pPr marL="1523522" indent="0">
              <a:buNone/>
              <a:defRPr sz="1200"/>
            </a:lvl5pPr>
            <a:lvl6pPr marL="1904403" indent="0">
              <a:buNone/>
              <a:defRPr sz="1200"/>
            </a:lvl6pPr>
            <a:lvl7pPr marL="2285285" indent="0">
              <a:buNone/>
              <a:defRPr sz="1200"/>
            </a:lvl7pPr>
            <a:lvl8pPr marL="2666163" indent="0">
              <a:buNone/>
              <a:defRPr sz="1200"/>
            </a:lvl8pPr>
            <a:lvl9pPr marL="3047043"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3313024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6" y="889399"/>
            <a:ext cx="4157663" cy="3519488"/>
          </a:xfrm>
          <a:noFill/>
          <a:ln w="9525" algn="ctr">
            <a:noFill/>
            <a:miter lim="800000"/>
            <a:headEnd/>
            <a:tailEnd/>
          </a:ln>
        </p:spPr>
        <p:txBody>
          <a:bodyPr vert="horz" wrap="square" lIns="76177" tIns="38086" rIns="76177" bIns="38086"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9"/>
            <a:ext cx="4157662" cy="3519488"/>
          </a:xfrm>
          <a:noFill/>
          <a:ln w="9525" algn="ctr">
            <a:noFill/>
            <a:miter lim="800000"/>
            <a:headEnd/>
            <a:tailEnd/>
          </a:ln>
        </p:spPr>
        <p:txBody>
          <a:bodyPr vert="horz" wrap="square" lIns="76177" tIns="38086" rIns="76177" bIns="38086"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18042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448"/>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19901361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82" indent="0">
              <a:buNone/>
              <a:defRPr sz="1700" b="1"/>
            </a:lvl2pPr>
            <a:lvl3pPr marL="761764" indent="0">
              <a:buNone/>
              <a:defRPr sz="1500" b="1"/>
            </a:lvl3pPr>
            <a:lvl4pPr marL="1142645" indent="0">
              <a:buNone/>
              <a:defRPr sz="1300" b="1"/>
            </a:lvl4pPr>
            <a:lvl5pPr marL="1523522" indent="0">
              <a:buNone/>
              <a:defRPr sz="1300" b="1"/>
            </a:lvl5pPr>
            <a:lvl6pPr marL="1904403" indent="0">
              <a:buNone/>
              <a:defRPr sz="1300" b="1"/>
            </a:lvl6pPr>
            <a:lvl7pPr marL="2285285" indent="0">
              <a:buNone/>
              <a:defRPr sz="1300" b="1"/>
            </a:lvl7pPr>
            <a:lvl8pPr marL="2666163" indent="0">
              <a:buNone/>
              <a:defRPr sz="1300" b="1"/>
            </a:lvl8pPr>
            <a:lvl9pPr marL="3047043"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7" tIns="38086" rIns="76177" bIns="38086"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000" b="1"/>
            </a:lvl1pPr>
            <a:lvl2pPr marL="380882" indent="0">
              <a:buNone/>
              <a:defRPr sz="1700" b="1"/>
            </a:lvl2pPr>
            <a:lvl3pPr marL="761764" indent="0">
              <a:buNone/>
              <a:defRPr sz="1500" b="1"/>
            </a:lvl3pPr>
            <a:lvl4pPr marL="1142645" indent="0">
              <a:buNone/>
              <a:defRPr sz="1300" b="1"/>
            </a:lvl4pPr>
            <a:lvl5pPr marL="1523522" indent="0">
              <a:buNone/>
              <a:defRPr sz="1300" b="1"/>
            </a:lvl5pPr>
            <a:lvl6pPr marL="1904403" indent="0">
              <a:buNone/>
              <a:defRPr sz="1300" b="1"/>
            </a:lvl6pPr>
            <a:lvl7pPr marL="2285285" indent="0">
              <a:buNone/>
              <a:defRPr sz="1300" b="1"/>
            </a:lvl7pPr>
            <a:lvl8pPr marL="2666163" indent="0">
              <a:buNone/>
              <a:defRPr sz="1300" b="1"/>
            </a:lvl8pPr>
            <a:lvl9pPr marL="3047043"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2" y="1631157"/>
            <a:ext cx="4041775" cy="2963466"/>
          </a:xfrm>
          <a:noFill/>
          <a:ln w="9525" algn="ctr">
            <a:noFill/>
            <a:miter lim="800000"/>
            <a:headEnd/>
            <a:tailEnd/>
          </a:ln>
        </p:spPr>
        <p:txBody>
          <a:bodyPr vert="horz" wrap="square" lIns="76177" tIns="38086" rIns="76177" bIns="38086"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194555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711213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8141064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9"/>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91"/>
            <a:ext cx="5111750" cy="4389835"/>
          </a:xfrm>
          <a:noFill/>
          <a:ln w="9525" algn="ctr">
            <a:noFill/>
            <a:miter lim="800000"/>
            <a:headEnd/>
            <a:tailEnd/>
          </a:ln>
        </p:spPr>
        <p:txBody>
          <a:bodyPr vert="horz" wrap="square" lIns="76177" tIns="38086" rIns="76177" bIns="38086"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076325"/>
            <a:ext cx="3008313" cy="3518298"/>
          </a:xfrm>
        </p:spPr>
        <p:txBody>
          <a:bodyPr/>
          <a:lstStyle>
            <a:lvl1pPr marL="0" indent="0">
              <a:buNone/>
              <a:defRPr sz="1700"/>
            </a:lvl1pPr>
            <a:lvl2pPr marL="380882" indent="0">
              <a:buNone/>
              <a:defRPr sz="1000"/>
            </a:lvl2pPr>
            <a:lvl3pPr marL="761764" indent="0">
              <a:buNone/>
              <a:defRPr sz="800"/>
            </a:lvl3pPr>
            <a:lvl4pPr marL="1142645" indent="0">
              <a:buNone/>
              <a:defRPr sz="700"/>
            </a:lvl4pPr>
            <a:lvl5pPr marL="1523522" indent="0">
              <a:buNone/>
              <a:defRPr sz="700"/>
            </a:lvl5pPr>
            <a:lvl6pPr marL="1904403" indent="0">
              <a:buNone/>
              <a:defRPr sz="700"/>
            </a:lvl6pPr>
            <a:lvl7pPr marL="2285285" indent="0">
              <a:buNone/>
              <a:defRPr sz="700"/>
            </a:lvl7pPr>
            <a:lvl8pPr marL="2666163" indent="0">
              <a:buNone/>
              <a:defRPr sz="700"/>
            </a:lvl8pPr>
            <a:lvl9pPr marL="3047043"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414710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3"/>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82" indent="0">
              <a:buNone/>
              <a:defRPr sz="2300"/>
            </a:lvl2pPr>
            <a:lvl3pPr marL="761764" indent="0">
              <a:buNone/>
              <a:defRPr sz="2000"/>
            </a:lvl3pPr>
            <a:lvl4pPr marL="1142645" indent="0">
              <a:buNone/>
              <a:defRPr sz="1700"/>
            </a:lvl4pPr>
            <a:lvl5pPr marL="1523522" indent="0">
              <a:buNone/>
              <a:defRPr sz="1700"/>
            </a:lvl5pPr>
            <a:lvl6pPr marL="1904403" indent="0">
              <a:buNone/>
              <a:defRPr sz="1700"/>
            </a:lvl6pPr>
            <a:lvl7pPr marL="2285285" indent="0">
              <a:buNone/>
              <a:defRPr sz="1700"/>
            </a:lvl7pPr>
            <a:lvl8pPr marL="2666163" indent="0">
              <a:buNone/>
              <a:defRPr sz="1700"/>
            </a:lvl8pPr>
            <a:lvl9pPr marL="3047043" indent="0">
              <a:buNone/>
              <a:defRPr sz="1700"/>
            </a:lvl9pPr>
          </a:lstStyle>
          <a:p>
            <a:pPr lvl="0"/>
            <a:endParaRPr lang="en-US" noProof="0"/>
          </a:p>
        </p:txBody>
      </p:sp>
      <p:sp>
        <p:nvSpPr>
          <p:cNvPr id="4" name="Text Placeholder 3"/>
          <p:cNvSpPr>
            <a:spLocks noGrp="1"/>
          </p:cNvSpPr>
          <p:nvPr>
            <p:ph type="body" sz="half" idx="2"/>
          </p:nvPr>
        </p:nvSpPr>
        <p:spPr>
          <a:xfrm>
            <a:off x="1792288" y="4025506"/>
            <a:ext cx="5486400" cy="603647"/>
          </a:xfrm>
          <a:noFill/>
          <a:ln w="9525" algn="ctr">
            <a:noFill/>
            <a:miter lim="800000"/>
            <a:headEnd/>
            <a:tailEnd/>
          </a:ln>
        </p:spPr>
        <p:txBody>
          <a:bodyPr vert="horz" wrap="square" lIns="76177" tIns="38086" rIns="76177" bIns="38086"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82" indent="0">
              <a:buNone/>
              <a:defRPr sz="1000"/>
            </a:lvl2pPr>
            <a:lvl3pPr marL="761764" indent="0">
              <a:buNone/>
              <a:defRPr sz="800"/>
            </a:lvl3pPr>
            <a:lvl4pPr marL="1142645" indent="0">
              <a:buNone/>
              <a:defRPr sz="700"/>
            </a:lvl4pPr>
            <a:lvl5pPr marL="1523522" indent="0">
              <a:buNone/>
              <a:defRPr sz="700"/>
            </a:lvl5pPr>
            <a:lvl6pPr marL="1904403" indent="0">
              <a:buNone/>
              <a:defRPr sz="700"/>
            </a:lvl6pPr>
            <a:lvl7pPr marL="2285285" indent="0">
              <a:buNone/>
              <a:defRPr sz="700"/>
            </a:lvl7pPr>
            <a:lvl8pPr marL="2666163" indent="0">
              <a:buNone/>
              <a:defRPr sz="700"/>
            </a:lvl8pPr>
            <a:lvl9pPr marL="3047043"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048972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15184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7"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042573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409329838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grpSp>
        <p:nvGrpSpPr>
          <p:cNvPr id="13" name="Group 12"/>
          <p:cNvGrpSpPr/>
          <p:nvPr userDrawn="1"/>
        </p:nvGrpSpPr>
        <p:grpSpPr>
          <a:xfrm>
            <a:off x="0" y="4706938"/>
            <a:ext cx="8826500" cy="388620"/>
            <a:chOff x="0" y="6321425"/>
            <a:chExt cx="10591800" cy="466344"/>
          </a:xfrm>
        </p:grpSpPr>
        <p:sp>
          <p:nvSpPr>
            <p:cNvPr id="14" name="Rectangle 13"/>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15"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2498047109"/>
      </p:ext>
    </p:extLst>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grpSp>
        <p:nvGrpSpPr>
          <p:cNvPr id="13" name="Group 12"/>
          <p:cNvGrpSpPr/>
          <p:nvPr userDrawn="1"/>
        </p:nvGrpSpPr>
        <p:grpSpPr>
          <a:xfrm>
            <a:off x="0" y="4706938"/>
            <a:ext cx="8826500" cy="388620"/>
            <a:chOff x="0" y="6321425"/>
            <a:chExt cx="10591800" cy="466344"/>
          </a:xfrm>
        </p:grpSpPr>
        <p:sp>
          <p:nvSpPr>
            <p:cNvPr id="14" name="Rectangle 13"/>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15"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75937994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79545" indent="0">
              <a:buNone/>
              <a:defRPr sz="1500"/>
            </a:lvl2pPr>
            <a:lvl3pPr marL="759090" indent="0">
              <a:buNone/>
              <a:defRPr sz="1300"/>
            </a:lvl3pPr>
            <a:lvl4pPr marL="1138633" indent="0">
              <a:buNone/>
              <a:defRPr sz="1200"/>
            </a:lvl4pPr>
            <a:lvl5pPr marL="1518128" indent="0">
              <a:buNone/>
              <a:defRPr sz="1200"/>
            </a:lvl5pPr>
            <a:lvl6pPr marL="1897626" indent="0">
              <a:buNone/>
              <a:defRPr sz="1200"/>
            </a:lvl6pPr>
            <a:lvl7pPr marL="2277155" indent="0">
              <a:buNone/>
              <a:defRPr sz="1200"/>
            </a:lvl7pPr>
            <a:lvl8pPr marL="2656675" indent="0">
              <a:buNone/>
              <a:defRPr sz="1200"/>
            </a:lvl8pPr>
            <a:lvl9pPr marL="3036195"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latin typeface="Arial"/>
              </a:rPr>
              <a:pPr>
                <a:defRPr/>
              </a:pPr>
              <a:t>‹#›</a:t>
            </a:fld>
            <a:endParaRPr lang="en-US" dirty="0">
              <a:solidFill>
                <a:srgbClr val="000000"/>
              </a:solidFill>
              <a:latin typeface="Arial"/>
            </a:endParaRPr>
          </a:p>
        </p:txBody>
      </p:sp>
    </p:spTree>
    <p:extLst>
      <p:ext uri="{BB962C8B-B14F-4D97-AF65-F5344CB8AC3E}">
        <p14:creationId xmlns:p14="http://schemas.microsoft.com/office/powerpoint/2010/main" val="401732506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grpSp>
        <p:nvGrpSpPr>
          <p:cNvPr id="13" name="Group 12"/>
          <p:cNvGrpSpPr/>
          <p:nvPr userDrawn="1"/>
        </p:nvGrpSpPr>
        <p:grpSpPr>
          <a:xfrm>
            <a:off x="0" y="4706938"/>
            <a:ext cx="8826500" cy="388620"/>
            <a:chOff x="0" y="6321425"/>
            <a:chExt cx="10591800" cy="466344"/>
          </a:xfrm>
        </p:grpSpPr>
        <p:sp>
          <p:nvSpPr>
            <p:cNvPr id="14" name="Rectangle 13"/>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15" name="Picture 27" descr="ti_logo_powerpoint_1_line.png"/>
            <p:cNvPicPr>
              <a:picLocks noChangeAspect="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21306061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78" y="786432"/>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4071910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79770" indent="0">
              <a:buNone/>
              <a:defRPr sz="1500"/>
            </a:lvl2pPr>
            <a:lvl3pPr marL="759540" indent="0">
              <a:buNone/>
              <a:defRPr sz="1300"/>
            </a:lvl3pPr>
            <a:lvl4pPr marL="1139308" indent="0">
              <a:buNone/>
              <a:defRPr sz="1200"/>
            </a:lvl4pPr>
            <a:lvl5pPr marL="1519028" indent="0">
              <a:buNone/>
              <a:defRPr sz="1200"/>
            </a:lvl5pPr>
            <a:lvl6pPr marL="1898766" indent="0">
              <a:buNone/>
              <a:defRPr sz="1200"/>
            </a:lvl6pPr>
            <a:lvl7pPr marL="2278520" indent="0">
              <a:buNone/>
              <a:defRPr sz="1200"/>
            </a:lvl7pPr>
            <a:lvl8pPr marL="2658269" indent="0">
              <a:buNone/>
              <a:defRPr sz="1200"/>
            </a:lvl8pPr>
            <a:lvl9pPr marL="3038017" indent="0">
              <a:buNone/>
              <a:defRPr sz="1200"/>
            </a:lvl9pPr>
          </a:lstStyle>
          <a:p>
            <a:pPr lvl="0"/>
            <a:r>
              <a:rPr lang="en-US"/>
              <a:t>Click to edit Master text styles</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0267449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5" y="889399"/>
            <a:ext cx="4157663" cy="35194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889399"/>
            <a:ext cx="4157662" cy="3519488"/>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01757905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79770" indent="0">
              <a:buNone/>
              <a:defRPr sz="1700" b="1"/>
            </a:lvl2pPr>
            <a:lvl3pPr marL="759540" indent="0">
              <a:buNone/>
              <a:defRPr sz="1500" b="1"/>
            </a:lvl3pPr>
            <a:lvl4pPr marL="1139308" indent="0">
              <a:buNone/>
              <a:defRPr sz="1300" b="1"/>
            </a:lvl4pPr>
            <a:lvl5pPr marL="1519028" indent="0">
              <a:buNone/>
              <a:defRPr sz="1300" b="1"/>
            </a:lvl5pPr>
            <a:lvl6pPr marL="1898766" indent="0">
              <a:buNone/>
              <a:defRPr sz="1300" b="1"/>
            </a:lvl6pPr>
            <a:lvl7pPr marL="2278520" indent="0">
              <a:buNone/>
              <a:defRPr sz="1300" b="1"/>
            </a:lvl7pPr>
            <a:lvl8pPr marL="2658269" indent="0">
              <a:buNone/>
              <a:defRPr sz="1300" b="1"/>
            </a:lvl8pPr>
            <a:lvl9pPr marL="3038017"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79770" indent="0">
              <a:buNone/>
              <a:defRPr sz="1700" b="1"/>
            </a:lvl2pPr>
            <a:lvl3pPr marL="759540" indent="0">
              <a:buNone/>
              <a:defRPr sz="1500" b="1"/>
            </a:lvl3pPr>
            <a:lvl4pPr marL="1139308" indent="0">
              <a:buNone/>
              <a:defRPr sz="1300" b="1"/>
            </a:lvl4pPr>
            <a:lvl5pPr marL="1519028" indent="0">
              <a:buNone/>
              <a:defRPr sz="1300" b="1"/>
            </a:lvl5pPr>
            <a:lvl6pPr marL="1898766" indent="0">
              <a:buNone/>
              <a:defRPr sz="1300" b="1"/>
            </a:lvl6pPr>
            <a:lvl7pPr marL="2278520" indent="0">
              <a:buNone/>
              <a:defRPr sz="1300" b="1"/>
            </a:lvl7pPr>
            <a:lvl8pPr marL="2658269" indent="0">
              <a:buNone/>
              <a:defRPr sz="1300" b="1"/>
            </a:lvl8pPr>
            <a:lvl9pPr marL="3038017"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28" y="1631157"/>
            <a:ext cx="4041775" cy="2963466"/>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0"/>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55822939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4"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46247132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36827450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92"/>
            <a:ext cx="3008313" cy="871538"/>
          </a:xfrm>
        </p:spPr>
        <p:txBody>
          <a:bodyPr anchor="b"/>
          <a:lstStyle>
            <a:lvl1pPr algn="l">
              <a:defRPr sz="1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50"/>
            <a:ext cx="3008313" cy="3518298"/>
          </a:xfrm>
        </p:spPr>
        <p:txBody>
          <a:bodyPr/>
          <a:lstStyle>
            <a:lvl1pPr marL="0" indent="0">
              <a:buNone/>
              <a:defRPr sz="1200"/>
            </a:lvl1pPr>
            <a:lvl2pPr marL="379770" indent="0">
              <a:buNone/>
              <a:defRPr sz="1000"/>
            </a:lvl2pPr>
            <a:lvl3pPr marL="759540" indent="0">
              <a:buNone/>
              <a:defRPr sz="800"/>
            </a:lvl3pPr>
            <a:lvl4pPr marL="1139308" indent="0">
              <a:buNone/>
              <a:defRPr sz="700"/>
            </a:lvl4pPr>
            <a:lvl5pPr marL="1519028" indent="0">
              <a:buNone/>
              <a:defRPr sz="700"/>
            </a:lvl5pPr>
            <a:lvl6pPr marL="1898766" indent="0">
              <a:buNone/>
              <a:defRPr sz="700"/>
            </a:lvl6pPr>
            <a:lvl7pPr marL="2278520" indent="0">
              <a:buNone/>
              <a:defRPr sz="700"/>
            </a:lvl7pPr>
            <a:lvl8pPr marL="2658269" indent="0">
              <a:buNone/>
              <a:defRPr sz="700"/>
            </a:lvl8pPr>
            <a:lvl9pPr marL="3038017" indent="0">
              <a:buNone/>
              <a:defRPr sz="700"/>
            </a:lvl9pPr>
          </a:lstStyle>
          <a:p>
            <a:pPr lvl="0"/>
            <a:r>
              <a:rPr lang="en-US"/>
              <a:t>Click to edit Master text styles</a:t>
            </a:r>
          </a:p>
        </p:txBody>
      </p:sp>
      <p:sp>
        <p:nvSpPr>
          <p:cNvPr id="6"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421248165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3"/>
          </a:xfrm>
        </p:spPr>
        <p:txBody>
          <a:bodyPr anchor="b"/>
          <a:lstStyle>
            <a:lvl1pPr algn="l">
              <a:defRPr sz="17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79770" indent="0">
              <a:buNone/>
              <a:defRPr sz="2300"/>
            </a:lvl2pPr>
            <a:lvl3pPr marL="759540" indent="0">
              <a:buNone/>
              <a:defRPr sz="2000"/>
            </a:lvl3pPr>
            <a:lvl4pPr marL="1139308" indent="0">
              <a:buNone/>
              <a:defRPr sz="1700"/>
            </a:lvl4pPr>
            <a:lvl5pPr marL="1519028" indent="0">
              <a:buNone/>
              <a:defRPr sz="1700"/>
            </a:lvl5pPr>
            <a:lvl6pPr marL="1898766" indent="0">
              <a:buNone/>
              <a:defRPr sz="1700"/>
            </a:lvl6pPr>
            <a:lvl7pPr marL="2278520" indent="0">
              <a:buNone/>
              <a:defRPr sz="1700"/>
            </a:lvl7pPr>
            <a:lvl8pPr marL="2658269" indent="0">
              <a:buNone/>
              <a:defRPr sz="1700"/>
            </a:lvl8pPr>
            <a:lvl9pPr marL="3038017" indent="0">
              <a:buNone/>
              <a:defRPr sz="1700"/>
            </a:lvl9pPr>
          </a:lstStyle>
          <a:p>
            <a:pPr lvl="0"/>
            <a:endParaRPr lang="en-US"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200"/>
            </a:lvl1pPr>
            <a:lvl2pPr marL="379770" indent="0">
              <a:buNone/>
              <a:defRPr sz="1000"/>
            </a:lvl2pPr>
            <a:lvl3pPr marL="759540" indent="0">
              <a:buNone/>
              <a:defRPr sz="800"/>
            </a:lvl3pPr>
            <a:lvl4pPr marL="1139308" indent="0">
              <a:buNone/>
              <a:defRPr sz="700"/>
            </a:lvl4pPr>
            <a:lvl5pPr marL="1519028" indent="0">
              <a:buNone/>
              <a:defRPr sz="700"/>
            </a:lvl5pPr>
            <a:lvl6pPr marL="1898766" indent="0">
              <a:buNone/>
              <a:defRPr sz="700"/>
            </a:lvl6pPr>
            <a:lvl7pPr marL="2278520" indent="0">
              <a:buNone/>
              <a:defRPr sz="700"/>
            </a:lvl7pPr>
            <a:lvl8pPr marL="2658269" indent="0">
              <a:buNone/>
              <a:defRPr sz="700"/>
            </a:lvl8pPr>
            <a:lvl9pPr marL="3038017" indent="0">
              <a:buNone/>
              <a:defRPr sz="700"/>
            </a:lvl9pPr>
          </a:lstStyle>
          <a:p>
            <a:pPr lvl="0"/>
            <a:r>
              <a:rPr lang="en-US"/>
              <a:t>Click to edit Master text styles</a:t>
            </a:r>
          </a:p>
        </p:txBody>
      </p:sp>
      <p:sp>
        <p:nvSpPr>
          <p:cNvPr id="6"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4837282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1478336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9" y="889398"/>
            <a:ext cx="4157663" cy="3519488"/>
          </a:xfrm>
          <a:noFill/>
          <a:ln w="9525" algn="ctr">
            <a:noFill/>
            <a:miter lim="800000"/>
            <a:headEnd/>
            <a:tailEnd/>
          </a:ln>
        </p:spPr>
        <p:txBody>
          <a:bodyPr vert="horz" wrap="square" lIns="75909" tIns="37938" rIns="75909" bIns="3793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5909" tIns="37938" rIns="75909" bIns="3793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00281552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245524007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40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7146684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40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latin typeface="Arial"/>
              </a:rPr>
              <a:pPr>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913" fontAlgn="auto">
                <a:spcBef>
                  <a:spcPts val="0"/>
                </a:spcBef>
                <a:spcAft>
                  <a:spcPts val="0"/>
                </a:spcAft>
              </a:pPr>
              <a:endParaRPr lang="en-US">
                <a:solidFill>
                  <a:srgbClr val="FFFFFF"/>
                </a:solidFill>
              </a:endParaRPr>
            </a:p>
          </p:txBody>
        </p:sp>
        <p:pic>
          <p:nvPicPr>
            <p:cNvPr id="18"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5975" tIns="37975" rIns="75975" bIns="37975">
            <a:spAutoFit/>
          </a:bodyPr>
          <a:lstStyle/>
          <a:p>
            <a:pPr defTabSz="75975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988565977"/>
      </p:ext>
    </p:extLst>
  </p:cSld>
  <p:clrMapOvr>
    <a:overrideClrMapping bg1="lt1" tx1="dk1" bg2="lt2" tx2="dk2" accent1="accent1" accent2="accent2" accent3="accent3" accent4="accent4" accent5="accent5" accent6="accent6" hlink="hlink" folHlink="folHlink"/>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40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913"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5975" tIns="37975" rIns="75975" bIns="37975">
            <a:spAutoFit/>
          </a:bodyPr>
          <a:lstStyle/>
          <a:p>
            <a:pPr defTabSz="75975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2288012645"/>
      </p:ext>
    </p:extLst>
  </p:cSld>
  <p:clrMapOvr>
    <a:overrideClrMapping bg1="lt1" tx1="dk1" bg2="lt2" tx2="dk2" accent1="accent1" accent2="accent2" accent3="accent3" accent4="accent4" accent5="accent5" accent6="accent6" hlink="hlink" folHlink="folHlink"/>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401"/>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913"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8140526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426"/>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84074270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79875" indent="0">
              <a:buNone/>
              <a:defRPr sz="1500"/>
            </a:lvl2pPr>
            <a:lvl3pPr marL="759750" indent="0">
              <a:buNone/>
              <a:defRPr sz="1300"/>
            </a:lvl3pPr>
            <a:lvl4pPr marL="1139623" indent="0">
              <a:buNone/>
              <a:defRPr sz="1200"/>
            </a:lvl4pPr>
            <a:lvl5pPr marL="1519448" indent="0">
              <a:buNone/>
              <a:defRPr sz="1200"/>
            </a:lvl5pPr>
            <a:lvl6pPr marL="1899298" indent="0">
              <a:buNone/>
              <a:defRPr sz="1200"/>
            </a:lvl6pPr>
            <a:lvl7pPr marL="2279157" indent="0">
              <a:buNone/>
              <a:defRPr sz="1200"/>
            </a:lvl7pPr>
            <a:lvl8pPr marL="2659013" indent="0">
              <a:buNone/>
              <a:defRPr sz="1200"/>
            </a:lvl8pPr>
            <a:lvl9pPr marL="3038868"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latin typeface="Arial"/>
              </a:rPr>
              <a:pPr>
                <a:defRPr/>
              </a:pPr>
              <a:t>‹#›</a:t>
            </a:fld>
            <a:endParaRPr lang="en-US" dirty="0">
              <a:solidFill>
                <a:srgbClr val="000000"/>
              </a:solidFill>
              <a:latin typeface="Arial"/>
            </a:endParaRPr>
          </a:p>
        </p:txBody>
      </p:sp>
    </p:spTree>
    <p:extLst>
      <p:ext uri="{BB962C8B-B14F-4D97-AF65-F5344CB8AC3E}">
        <p14:creationId xmlns:p14="http://schemas.microsoft.com/office/powerpoint/2010/main" val="17917838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9" y="889398"/>
            <a:ext cx="4157663" cy="3519488"/>
          </a:xfrm>
          <a:noFill/>
          <a:ln w="9525" algn="ctr">
            <a:noFill/>
            <a:miter lim="800000"/>
            <a:headEnd/>
            <a:tailEnd/>
          </a:ln>
        </p:spPr>
        <p:txBody>
          <a:bodyPr vert="horz" wrap="square" lIns="75975" tIns="37975" rIns="75975" bIns="3797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5975" tIns="37975" rIns="75975" bIns="3797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33779129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79875" indent="0">
              <a:buNone/>
              <a:defRPr sz="1700" b="1"/>
            </a:lvl2pPr>
            <a:lvl3pPr marL="759750" indent="0">
              <a:buNone/>
              <a:defRPr sz="1500" b="1"/>
            </a:lvl3pPr>
            <a:lvl4pPr marL="1139623" indent="0">
              <a:buNone/>
              <a:defRPr sz="1300" b="1"/>
            </a:lvl4pPr>
            <a:lvl5pPr marL="1519448" indent="0">
              <a:buNone/>
              <a:defRPr sz="1300" b="1"/>
            </a:lvl5pPr>
            <a:lvl6pPr marL="1899298" indent="0">
              <a:buNone/>
              <a:defRPr sz="1300" b="1"/>
            </a:lvl6pPr>
            <a:lvl7pPr marL="2279157" indent="0">
              <a:buNone/>
              <a:defRPr sz="1300" b="1"/>
            </a:lvl7pPr>
            <a:lvl8pPr marL="2659013" indent="0">
              <a:buNone/>
              <a:defRPr sz="1300" b="1"/>
            </a:lvl8pPr>
            <a:lvl9pPr marL="3038868"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5975" tIns="37975" rIns="75975" bIns="3797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000" b="1"/>
            </a:lvl1pPr>
            <a:lvl2pPr marL="379875" indent="0">
              <a:buNone/>
              <a:defRPr sz="1700" b="1"/>
            </a:lvl2pPr>
            <a:lvl3pPr marL="759750" indent="0">
              <a:buNone/>
              <a:defRPr sz="1500" b="1"/>
            </a:lvl3pPr>
            <a:lvl4pPr marL="1139623" indent="0">
              <a:buNone/>
              <a:defRPr sz="1300" b="1"/>
            </a:lvl4pPr>
            <a:lvl5pPr marL="1519448" indent="0">
              <a:buNone/>
              <a:defRPr sz="1300" b="1"/>
            </a:lvl5pPr>
            <a:lvl6pPr marL="1899298" indent="0">
              <a:buNone/>
              <a:defRPr sz="1300" b="1"/>
            </a:lvl6pPr>
            <a:lvl7pPr marL="2279157" indent="0">
              <a:buNone/>
              <a:defRPr sz="1300" b="1"/>
            </a:lvl7pPr>
            <a:lvl8pPr marL="2659013" indent="0">
              <a:buNone/>
              <a:defRPr sz="1300" b="1"/>
            </a:lvl8pPr>
            <a:lvl9pPr marL="3038868"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3" y="1631157"/>
            <a:ext cx="4041775" cy="2963466"/>
          </a:xfrm>
          <a:noFill/>
          <a:ln w="9525" algn="ctr">
            <a:noFill/>
            <a:miter lim="800000"/>
            <a:headEnd/>
            <a:tailEnd/>
          </a:ln>
        </p:spPr>
        <p:txBody>
          <a:bodyPr vert="horz" wrap="square" lIns="75975" tIns="37975" rIns="75975" bIns="3797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01033045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118599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79545" indent="0">
              <a:buNone/>
              <a:defRPr sz="1700" b="1"/>
            </a:lvl2pPr>
            <a:lvl3pPr marL="759090" indent="0">
              <a:buNone/>
              <a:defRPr sz="1500" b="1"/>
            </a:lvl3pPr>
            <a:lvl4pPr marL="1138633" indent="0">
              <a:buNone/>
              <a:defRPr sz="1300" b="1"/>
            </a:lvl4pPr>
            <a:lvl5pPr marL="1518128" indent="0">
              <a:buNone/>
              <a:defRPr sz="1300" b="1"/>
            </a:lvl5pPr>
            <a:lvl6pPr marL="1897626" indent="0">
              <a:buNone/>
              <a:defRPr sz="1300" b="1"/>
            </a:lvl6pPr>
            <a:lvl7pPr marL="2277155" indent="0">
              <a:buNone/>
              <a:defRPr sz="1300" b="1"/>
            </a:lvl7pPr>
            <a:lvl8pPr marL="2656675" indent="0">
              <a:buNone/>
              <a:defRPr sz="1300" b="1"/>
            </a:lvl8pPr>
            <a:lvl9pPr marL="3036195"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5909" tIns="37938" rIns="75909" bIns="3793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000" b="1"/>
            </a:lvl1pPr>
            <a:lvl2pPr marL="379545" indent="0">
              <a:buNone/>
              <a:defRPr sz="1700" b="1"/>
            </a:lvl2pPr>
            <a:lvl3pPr marL="759090" indent="0">
              <a:buNone/>
              <a:defRPr sz="1500" b="1"/>
            </a:lvl3pPr>
            <a:lvl4pPr marL="1138633" indent="0">
              <a:buNone/>
              <a:defRPr sz="1300" b="1"/>
            </a:lvl4pPr>
            <a:lvl5pPr marL="1518128" indent="0">
              <a:buNone/>
              <a:defRPr sz="1300" b="1"/>
            </a:lvl5pPr>
            <a:lvl6pPr marL="1897626" indent="0">
              <a:buNone/>
              <a:defRPr sz="1300" b="1"/>
            </a:lvl6pPr>
            <a:lvl7pPr marL="2277155" indent="0">
              <a:buNone/>
              <a:defRPr sz="1300" b="1"/>
            </a:lvl7pPr>
            <a:lvl8pPr marL="2656675" indent="0">
              <a:buNone/>
              <a:defRPr sz="1300" b="1"/>
            </a:lvl8pPr>
            <a:lvl9pPr marL="3036195"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3" y="1631157"/>
            <a:ext cx="4041775" cy="2963466"/>
          </a:xfrm>
          <a:noFill/>
          <a:ln w="9525" algn="ctr">
            <a:noFill/>
            <a:miter lim="800000"/>
            <a:headEnd/>
            <a:tailEnd/>
          </a:ln>
        </p:spPr>
        <p:txBody>
          <a:bodyPr vert="horz" wrap="square" lIns="75909" tIns="37938" rIns="75909" bIns="3793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236320927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20749561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93"/>
            <a:ext cx="5111750" cy="4389835"/>
          </a:xfrm>
          <a:noFill/>
          <a:ln w="9525" algn="ctr">
            <a:noFill/>
            <a:miter lim="800000"/>
            <a:headEnd/>
            <a:tailEnd/>
          </a:ln>
        </p:spPr>
        <p:txBody>
          <a:bodyPr vert="horz" wrap="square" lIns="75975" tIns="37975" rIns="75975" bIns="3797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4" y="1076325"/>
            <a:ext cx="3008313" cy="3518298"/>
          </a:xfrm>
        </p:spPr>
        <p:txBody>
          <a:bodyPr/>
          <a:lstStyle>
            <a:lvl1pPr marL="0" indent="0">
              <a:buNone/>
              <a:defRPr sz="1700"/>
            </a:lvl1pPr>
            <a:lvl2pPr marL="379875" indent="0">
              <a:buNone/>
              <a:defRPr sz="1000"/>
            </a:lvl2pPr>
            <a:lvl3pPr marL="759750" indent="0">
              <a:buNone/>
              <a:defRPr sz="800"/>
            </a:lvl3pPr>
            <a:lvl4pPr marL="1139623" indent="0">
              <a:buNone/>
              <a:defRPr sz="700"/>
            </a:lvl4pPr>
            <a:lvl5pPr marL="1519448" indent="0">
              <a:buNone/>
              <a:defRPr sz="700"/>
            </a:lvl5pPr>
            <a:lvl6pPr marL="1899298" indent="0">
              <a:buNone/>
              <a:defRPr sz="700"/>
            </a:lvl6pPr>
            <a:lvl7pPr marL="2279157" indent="0">
              <a:buNone/>
              <a:defRPr sz="700"/>
            </a:lvl7pPr>
            <a:lvl8pPr marL="2659013" indent="0">
              <a:buNone/>
              <a:defRPr sz="700"/>
            </a:lvl8pPr>
            <a:lvl9pPr marL="3038868"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30867411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4"/>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79875" indent="0">
              <a:buNone/>
              <a:defRPr sz="2300"/>
            </a:lvl2pPr>
            <a:lvl3pPr marL="759750" indent="0">
              <a:buNone/>
              <a:defRPr sz="2000"/>
            </a:lvl3pPr>
            <a:lvl4pPr marL="1139623" indent="0">
              <a:buNone/>
              <a:defRPr sz="1700"/>
            </a:lvl4pPr>
            <a:lvl5pPr marL="1519448" indent="0">
              <a:buNone/>
              <a:defRPr sz="1700"/>
            </a:lvl5pPr>
            <a:lvl6pPr marL="1899298" indent="0">
              <a:buNone/>
              <a:defRPr sz="1700"/>
            </a:lvl6pPr>
            <a:lvl7pPr marL="2279157" indent="0">
              <a:buNone/>
              <a:defRPr sz="1700"/>
            </a:lvl7pPr>
            <a:lvl8pPr marL="2659013" indent="0">
              <a:buNone/>
              <a:defRPr sz="1700"/>
            </a:lvl8pPr>
            <a:lvl9pPr marL="3038868" indent="0">
              <a:buNone/>
              <a:defRPr sz="1700"/>
            </a:lvl9pPr>
          </a:lstStyle>
          <a:p>
            <a:pPr lvl="0"/>
            <a:endParaRPr lang="en-US" noProof="0"/>
          </a:p>
        </p:txBody>
      </p:sp>
      <p:sp>
        <p:nvSpPr>
          <p:cNvPr id="4" name="Text Placeholder 3"/>
          <p:cNvSpPr>
            <a:spLocks noGrp="1"/>
          </p:cNvSpPr>
          <p:nvPr>
            <p:ph type="body" sz="half" idx="2"/>
          </p:nvPr>
        </p:nvSpPr>
        <p:spPr>
          <a:xfrm>
            <a:off x="1792288" y="4025507"/>
            <a:ext cx="5486400" cy="603647"/>
          </a:xfrm>
          <a:noFill/>
          <a:ln w="9525" algn="ctr">
            <a:noFill/>
            <a:miter lim="800000"/>
            <a:headEnd/>
            <a:tailEnd/>
          </a:ln>
        </p:spPr>
        <p:txBody>
          <a:bodyPr vert="horz" wrap="square" lIns="75975" tIns="37975" rIns="75975" bIns="37975"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79875" indent="0">
              <a:buNone/>
              <a:defRPr sz="1000"/>
            </a:lvl2pPr>
            <a:lvl3pPr marL="759750" indent="0">
              <a:buNone/>
              <a:defRPr sz="800"/>
            </a:lvl3pPr>
            <a:lvl4pPr marL="1139623" indent="0">
              <a:buNone/>
              <a:defRPr sz="700"/>
            </a:lvl4pPr>
            <a:lvl5pPr marL="1519448" indent="0">
              <a:buNone/>
              <a:defRPr sz="700"/>
            </a:lvl5pPr>
            <a:lvl6pPr marL="1899298" indent="0">
              <a:buNone/>
              <a:defRPr sz="700"/>
            </a:lvl6pPr>
            <a:lvl7pPr marL="2279157" indent="0">
              <a:buNone/>
              <a:defRPr sz="700"/>
            </a:lvl7pPr>
            <a:lvl8pPr marL="2659013" indent="0">
              <a:buNone/>
              <a:defRPr sz="700"/>
            </a:lvl8pPr>
            <a:lvl9pPr marL="3038868"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73808918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38058370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7"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262524252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243647715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5" name="Picture 14" descr="selected_powerpoint_bg_2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latin typeface="Arial"/>
              </a:rPr>
              <a:pPr>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18"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164" tIns="38080" rIns="76164" bIns="38080">
            <a:spAutoFit/>
          </a:bodyPr>
          <a:lstStyle/>
          <a:p>
            <a:pPr defTabSz="76164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1852532214"/>
      </p:ext>
    </p:extLst>
  </p:cSld>
  <p:clrMapOvr>
    <a:overrideClrMapping bg1="lt1" tx1="dk1" bg2="lt2" tx2="dk2" accent1="accent1" accent2="accent2" accent3="accent3" accent4="accent4" accent5="accent5" accent6="accent6" hlink="hlink" folHlink="folHlink"/>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9" name="Picture 18"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A18096A3-1C74-4210-9B46-F757C8F29AA0}"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511183"/>
            <a:ext cx="2111375" cy="184642"/>
          </a:xfrm>
          <a:prstGeom prst="rect">
            <a:avLst/>
          </a:prstGeom>
          <a:noFill/>
          <a:ln w="9525">
            <a:noFill/>
            <a:miter lim="800000"/>
            <a:headEnd/>
            <a:tailEnd/>
          </a:ln>
          <a:effectLst/>
        </p:spPr>
        <p:txBody>
          <a:bodyPr lIns="76164" tIns="38080" rIns="76164" bIns="38080">
            <a:spAutoFit/>
          </a:bodyPr>
          <a:lstStyle/>
          <a:p>
            <a:pPr defTabSz="761640">
              <a:spcBef>
                <a:spcPct val="50000"/>
              </a:spcBef>
              <a:defRPr/>
            </a:pPr>
            <a:r>
              <a:rPr lang="en-US" sz="700" dirty="0">
                <a:solidFill>
                  <a:srgbClr val="000000"/>
                </a:solidFill>
                <a:latin typeface="Arial"/>
              </a:rPr>
              <a:t>TI Information – Selective Disclosure</a:t>
            </a:r>
          </a:p>
        </p:txBody>
      </p:sp>
    </p:spTree>
    <p:extLst>
      <p:ext uri="{BB962C8B-B14F-4D97-AF65-F5344CB8AC3E}">
        <p14:creationId xmlns:p14="http://schemas.microsoft.com/office/powerpoint/2010/main" val="2658998393"/>
      </p:ext>
    </p:extLst>
  </p:cSld>
  <p:clrMapOvr>
    <a:overrideClrMapping bg1="lt1" tx1="dk1" bg2="lt2" tx2="dk2" accent1="accent1" accent2="accent2" accent3="accent3" accent4="accent4" accent5="accent5" accent6="accent6" hlink="hlink" folHlink="folHlink"/>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8" name="Picture 17" descr="selected_powerpoint_bg_1_grey1280x720.jpg"/>
          <p:cNvPicPr>
            <a:picLocks noChangeAspect="1"/>
          </p:cNvPicPr>
          <p:nvPr userDrawn="1"/>
        </p:nvPicPr>
        <p:blipFill>
          <a:blip r:embed="rId2" cstate="print"/>
          <a:stretch>
            <a:fillRect/>
          </a:stretch>
        </p:blipFill>
        <p:spPr>
          <a:xfrm>
            <a:off x="0" y="10298"/>
            <a:ext cx="9144000" cy="5143500"/>
          </a:xfrm>
          <a:prstGeom prst="rect">
            <a:avLst/>
          </a:prstGeom>
        </p:spPr>
      </p:pic>
      <p:sp>
        <p:nvSpPr>
          <p:cNvPr id="3074" name="Rectangle 2"/>
          <p:cNvSpPr>
            <a:spLocks noGrp="1" noChangeArrowheads="1"/>
          </p:cNvSpPr>
          <p:nvPr>
            <p:ph type="ctrTitle"/>
          </p:nvPr>
        </p:nvSpPr>
        <p:spPr>
          <a:xfrm>
            <a:off x="342900" y="1457338"/>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latin typeface="Arial"/>
              </a:rPr>
              <a:pPr>
                <a:defRPr/>
              </a:pPr>
              <a:t>‹#›</a:t>
            </a:fld>
            <a:endParaRPr lang="en-US">
              <a:solidFill>
                <a:srgbClr val="000000"/>
              </a:solidFill>
              <a:latin typeface="Aria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22962715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83" y="786363"/>
            <a:ext cx="8467725" cy="3709449"/>
          </a:xfrm>
        </p:spPr>
        <p:txBody>
          <a:bodyPr/>
          <a:lstStyle>
            <a:lvl1pPr>
              <a:spcBef>
                <a:spcPts val="667"/>
              </a:spcBef>
              <a:defRPr/>
            </a:lvl1pPr>
            <a:lvl3pPr>
              <a:defRPr sz="1500"/>
            </a:lvl3pPr>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716815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60475279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20" indent="0">
              <a:buNone/>
              <a:defRPr sz="1500"/>
            </a:lvl2pPr>
            <a:lvl3pPr marL="761640" indent="0">
              <a:buNone/>
              <a:defRPr sz="1300"/>
            </a:lvl3pPr>
            <a:lvl4pPr marL="1142458" indent="0">
              <a:buNone/>
              <a:defRPr sz="1200"/>
            </a:lvl4pPr>
            <a:lvl5pPr marL="1523268" indent="0">
              <a:buNone/>
              <a:defRPr sz="1200"/>
            </a:lvl5pPr>
            <a:lvl6pPr marL="1904086" indent="0">
              <a:buNone/>
              <a:defRPr sz="1200"/>
            </a:lvl6pPr>
            <a:lvl7pPr marL="2284905" indent="0">
              <a:buNone/>
              <a:defRPr sz="1200"/>
            </a:lvl7pPr>
            <a:lvl8pPr marL="2665720" indent="0">
              <a:buNone/>
              <a:defRPr sz="1200"/>
            </a:lvl8pPr>
            <a:lvl9pPr marL="3046536" indent="0">
              <a:buNone/>
              <a:defRPr sz="1200"/>
            </a:lvl9pPr>
          </a:lstStyle>
          <a:p>
            <a:pPr lvl="0"/>
            <a:r>
              <a:rPr lang="en-US"/>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solidFill>
                  <a:srgbClr val="000000"/>
                </a:solidFill>
                <a:latin typeface="Arial"/>
              </a:rPr>
              <a:pPr>
                <a:defRPr/>
              </a:pPr>
              <a:t>‹#›</a:t>
            </a:fld>
            <a:endParaRPr lang="en-US" dirty="0">
              <a:solidFill>
                <a:srgbClr val="000000"/>
              </a:solidFill>
              <a:latin typeface="Arial"/>
            </a:endParaRPr>
          </a:p>
        </p:txBody>
      </p:sp>
    </p:spTree>
    <p:extLst>
      <p:ext uri="{BB962C8B-B14F-4D97-AF65-F5344CB8AC3E}">
        <p14:creationId xmlns:p14="http://schemas.microsoft.com/office/powerpoint/2010/main" val="384309741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9" y="889398"/>
            <a:ext cx="4157663" cy="3519488"/>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70802242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000" b="1"/>
            </a:lvl1pPr>
            <a:lvl2pPr marL="380820" indent="0">
              <a:buNone/>
              <a:defRPr sz="1700" b="1"/>
            </a:lvl2pPr>
            <a:lvl3pPr marL="761640" indent="0">
              <a:buNone/>
              <a:defRPr sz="1500" b="1"/>
            </a:lvl3pPr>
            <a:lvl4pPr marL="1142458" indent="0">
              <a:buNone/>
              <a:defRPr sz="1300" b="1"/>
            </a:lvl4pPr>
            <a:lvl5pPr marL="1523268" indent="0">
              <a:buNone/>
              <a:defRPr sz="1300" b="1"/>
            </a:lvl5pPr>
            <a:lvl6pPr marL="1904086" indent="0">
              <a:buNone/>
              <a:defRPr sz="1300" b="1"/>
            </a:lvl6pPr>
            <a:lvl7pPr marL="2284905" indent="0">
              <a:buNone/>
              <a:defRPr sz="1300" b="1"/>
            </a:lvl7pPr>
            <a:lvl8pPr marL="2665720" indent="0">
              <a:buNone/>
              <a:defRPr sz="1300" b="1"/>
            </a:lvl8pPr>
            <a:lvl9pPr marL="3046536" indent="0">
              <a:buNone/>
              <a:defRPr sz="1300" b="1"/>
            </a:lvl9pPr>
          </a:lstStyle>
          <a:p>
            <a:pPr lvl="0"/>
            <a:r>
              <a:rPr lang="en-US"/>
              <a:t>Click to edit Master text styles</a:t>
            </a:r>
          </a:p>
        </p:txBody>
      </p:sp>
      <p:sp>
        <p:nvSpPr>
          <p:cNvPr id="6" name="Content Placeholder 5"/>
          <p:cNvSpPr>
            <a:spLocks noGrp="1"/>
          </p:cNvSpPr>
          <p:nvPr>
            <p:ph sz="quarter" idx="4"/>
          </p:nvPr>
        </p:nvSpPr>
        <p:spPr>
          <a:xfrm>
            <a:off x="4645033" y="1631157"/>
            <a:ext cx="4041775" cy="2963466"/>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78069761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51485746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169133860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8"/>
            <a:ext cx="3008313" cy="871538"/>
          </a:xfrm>
        </p:spPr>
        <p:txBody>
          <a:bodyPr anchor="b"/>
          <a:lstStyle>
            <a:lvl1pPr algn="l">
              <a:defRPr sz="27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04793"/>
            <a:ext cx="5111750" cy="4389835"/>
          </a:xfrm>
          <a:noFill/>
          <a:ln w="9525" algn="ctr">
            <a:noFill/>
            <a:miter lim="800000"/>
            <a:headEnd/>
            <a:tailEnd/>
          </a:ln>
        </p:spPr>
        <p:txBody>
          <a:bodyPr vert="horz" wrap="square" lIns="76164" tIns="38080" rIns="76164" bIns="38080"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4" y="1076325"/>
            <a:ext cx="3008313" cy="3518298"/>
          </a:xfrm>
        </p:spPr>
        <p:txBody>
          <a:bodyPr/>
          <a:lstStyle>
            <a:lvl1pPr marL="0" indent="0">
              <a:buNone/>
              <a:defRPr sz="1700"/>
            </a:lvl1pPr>
            <a:lvl2pPr marL="380820" indent="0">
              <a:buNone/>
              <a:defRPr sz="1000"/>
            </a:lvl2pPr>
            <a:lvl3pPr marL="761640" indent="0">
              <a:buNone/>
              <a:defRPr sz="800"/>
            </a:lvl3pPr>
            <a:lvl4pPr marL="1142458" indent="0">
              <a:buNone/>
              <a:defRPr sz="700"/>
            </a:lvl4pPr>
            <a:lvl5pPr marL="1523268" indent="0">
              <a:buNone/>
              <a:defRPr sz="700"/>
            </a:lvl5pPr>
            <a:lvl6pPr marL="1904086" indent="0">
              <a:buNone/>
              <a:defRPr sz="700"/>
            </a:lvl6pPr>
            <a:lvl7pPr marL="2284905" indent="0">
              <a:buNone/>
              <a:defRPr sz="700"/>
            </a:lvl7pPr>
            <a:lvl8pPr marL="2665720" indent="0">
              <a:buNone/>
              <a:defRPr sz="700"/>
            </a:lvl8pPr>
            <a:lvl9pPr marL="3046536" indent="0">
              <a:buNone/>
              <a:defRPr sz="7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6039516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4"/>
            <a:ext cx="5486400" cy="425053"/>
          </a:xfrm>
        </p:spPr>
        <p:txBody>
          <a:bodyPr anchor="b"/>
          <a:lstStyle>
            <a:lvl1pPr algn="l">
              <a:defRPr sz="23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20" indent="0">
              <a:buNone/>
              <a:defRPr sz="2300"/>
            </a:lvl2pPr>
            <a:lvl3pPr marL="761640" indent="0">
              <a:buNone/>
              <a:defRPr sz="2000"/>
            </a:lvl3pPr>
            <a:lvl4pPr marL="1142458" indent="0">
              <a:buNone/>
              <a:defRPr sz="1700"/>
            </a:lvl4pPr>
            <a:lvl5pPr marL="1523268" indent="0">
              <a:buNone/>
              <a:defRPr sz="1700"/>
            </a:lvl5pPr>
            <a:lvl6pPr marL="1904086" indent="0">
              <a:buNone/>
              <a:defRPr sz="1700"/>
            </a:lvl6pPr>
            <a:lvl7pPr marL="2284905" indent="0">
              <a:buNone/>
              <a:defRPr sz="1700"/>
            </a:lvl7pPr>
            <a:lvl8pPr marL="2665720" indent="0">
              <a:buNone/>
              <a:defRPr sz="1700"/>
            </a:lvl8pPr>
            <a:lvl9pPr marL="3046536" indent="0">
              <a:buNone/>
              <a:defRPr sz="1700"/>
            </a:lvl9pPr>
          </a:lstStyle>
          <a:p>
            <a:pPr lvl="0"/>
            <a:endParaRPr lang="en-US" noProof="0"/>
          </a:p>
        </p:txBody>
      </p:sp>
      <p:sp>
        <p:nvSpPr>
          <p:cNvPr id="4" name="Text Placeholder 3"/>
          <p:cNvSpPr>
            <a:spLocks noGrp="1"/>
          </p:cNvSpPr>
          <p:nvPr>
            <p:ph type="body" sz="half" idx="2"/>
          </p:nvPr>
        </p:nvSpPr>
        <p:spPr>
          <a:xfrm>
            <a:off x="1792288" y="4025507"/>
            <a:ext cx="5486400" cy="603647"/>
          </a:xfrm>
          <a:noFill/>
          <a:ln w="9525" algn="ctr">
            <a:noFill/>
            <a:miter lim="800000"/>
            <a:headEnd/>
            <a:tailEnd/>
          </a:ln>
        </p:spPr>
        <p:txBody>
          <a:bodyPr vert="horz" wrap="square" lIns="76164" tIns="38080" rIns="76164" bIns="38080"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20" indent="0">
              <a:buNone/>
              <a:defRPr sz="1000"/>
            </a:lvl2pPr>
            <a:lvl3pPr marL="761640" indent="0">
              <a:buNone/>
              <a:defRPr sz="800"/>
            </a:lvl3pPr>
            <a:lvl4pPr marL="1142458" indent="0">
              <a:buNone/>
              <a:defRPr sz="700"/>
            </a:lvl4pPr>
            <a:lvl5pPr marL="1523268" indent="0">
              <a:buNone/>
              <a:defRPr sz="700"/>
            </a:lvl5pPr>
            <a:lvl6pPr marL="1904086" indent="0">
              <a:buNone/>
              <a:defRPr sz="700"/>
            </a:lvl6pPr>
            <a:lvl7pPr marL="2284905" indent="0">
              <a:buNone/>
              <a:defRPr sz="700"/>
            </a:lvl7pPr>
            <a:lvl8pPr marL="2665720" indent="0">
              <a:buNone/>
              <a:defRPr sz="700"/>
            </a:lvl8pPr>
            <a:lvl9pPr marL="3046536" indent="0">
              <a:buNone/>
              <a:defRPr sz="7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342966195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94534432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7" y="107157"/>
            <a:ext cx="2141537" cy="430172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latin typeface="Arial"/>
              </a:rPr>
              <a:pPr>
                <a:defRPr/>
              </a:pPr>
              <a:t>‹#›</a:t>
            </a:fld>
            <a:endParaRPr lang="en-US">
              <a:solidFill>
                <a:srgbClr val="000000"/>
              </a:solidFill>
              <a:latin typeface="Arial"/>
            </a:endParaRPr>
          </a:p>
        </p:txBody>
      </p:sp>
    </p:spTree>
    <p:extLst>
      <p:ext uri="{BB962C8B-B14F-4D97-AF65-F5344CB8AC3E}">
        <p14:creationId xmlns:p14="http://schemas.microsoft.com/office/powerpoint/2010/main" val="400045522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406"/>
            <a:ext cx="8458200" cy="1102519"/>
          </a:xfrm>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a:defRPr/>
            </a:pPr>
            <a:fld id="{B6C70261-DCF8-4A97-9502-E8EEF2364CDE}" type="slidenum">
              <a:rPr lang="en-US" smtClean="0">
                <a:solidFill>
                  <a:srgbClr val="000000"/>
                </a:solidFill>
              </a:rPr>
              <a:pPr defTabSz="911115">
                <a:defRPr/>
              </a:pPr>
              <a:t>‹#›</a:t>
            </a:fld>
            <a:endParaRPr lang="en-US">
              <a:solidFill>
                <a:srgbClr val="000000"/>
              </a:solidFill>
            </a:endParaRPr>
          </a:p>
        </p:txBody>
      </p:sp>
    </p:spTree>
    <p:extLst>
      <p:ext uri="{BB962C8B-B14F-4D97-AF65-F5344CB8AC3E}">
        <p14:creationId xmlns:p14="http://schemas.microsoft.com/office/powerpoint/2010/main" val="3455410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theme" Target="../theme/theme10.xml"/><Relationship Id="rId3" Type="http://schemas.openxmlformats.org/officeDocument/2006/relationships/slideLayout" Target="../slideLayouts/slideLayout129.xml"/><Relationship Id="rId7" Type="http://schemas.openxmlformats.org/officeDocument/2006/relationships/slideLayout" Target="../slideLayouts/slideLayout133.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5" Type="http://schemas.openxmlformats.org/officeDocument/2006/relationships/slideLayout" Target="../slideLayouts/slideLayout131.xml"/><Relationship Id="rId4" Type="http://schemas.openxmlformats.org/officeDocument/2006/relationships/slideLayout" Target="../slideLayouts/slideLayout130.xml"/><Relationship Id="rId9" Type="http://schemas.openxmlformats.org/officeDocument/2006/relationships/image" Target="../media/image5.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41.xml"/><Relationship Id="rId13" Type="http://schemas.openxmlformats.org/officeDocument/2006/relationships/slideLayout" Target="../slideLayouts/slideLayout146.xml"/><Relationship Id="rId3" Type="http://schemas.openxmlformats.org/officeDocument/2006/relationships/slideLayout" Target="../slideLayouts/slideLayout136.xml"/><Relationship Id="rId7" Type="http://schemas.openxmlformats.org/officeDocument/2006/relationships/slideLayout" Target="../slideLayouts/slideLayout140.xml"/><Relationship Id="rId12" Type="http://schemas.openxmlformats.org/officeDocument/2006/relationships/slideLayout" Target="../slideLayouts/slideLayout145.xml"/><Relationship Id="rId2" Type="http://schemas.openxmlformats.org/officeDocument/2006/relationships/slideLayout" Target="../slideLayouts/slideLayout135.xml"/><Relationship Id="rId16" Type="http://schemas.openxmlformats.org/officeDocument/2006/relationships/image" Target="../media/image1.png"/><Relationship Id="rId1" Type="http://schemas.openxmlformats.org/officeDocument/2006/relationships/slideLayout" Target="../slideLayouts/slideLayout134.xml"/><Relationship Id="rId6" Type="http://schemas.openxmlformats.org/officeDocument/2006/relationships/slideLayout" Target="../slideLayouts/slideLayout139.xml"/><Relationship Id="rId11" Type="http://schemas.openxmlformats.org/officeDocument/2006/relationships/slideLayout" Target="../slideLayouts/slideLayout144.xml"/><Relationship Id="rId5" Type="http://schemas.openxmlformats.org/officeDocument/2006/relationships/slideLayout" Target="../slideLayouts/slideLayout138.xml"/><Relationship Id="rId15" Type="http://schemas.openxmlformats.org/officeDocument/2006/relationships/theme" Target="../theme/theme11.xml"/><Relationship Id="rId10" Type="http://schemas.openxmlformats.org/officeDocument/2006/relationships/slideLayout" Target="../slideLayouts/slideLayout143.xml"/><Relationship Id="rId4" Type="http://schemas.openxmlformats.org/officeDocument/2006/relationships/slideLayout" Target="../slideLayouts/slideLayout137.xml"/><Relationship Id="rId9" Type="http://schemas.openxmlformats.org/officeDocument/2006/relationships/slideLayout" Target="../slideLayouts/slideLayout142.xml"/><Relationship Id="rId14" Type="http://schemas.openxmlformats.org/officeDocument/2006/relationships/slideLayout" Target="../slideLayouts/slideLayout14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5.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image" Target="../media/image1.png"/><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theme" Target="../theme/theme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6" Type="http://schemas.openxmlformats.org/officeDocument/2006/relationships/image" Target="../media/image1.png"/><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5" Type="http://schemas.openxmlformats.org/officeDocument/2006/relationships/theme" Target="../theme/theme4.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6" Type="http://schemas.openxmlformats.org/officeDocument/2006/relationships/image" Target="../media/image1.png"/><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5" Type="http://schemas.openxmlformats.org/officeDocument/2006/relationships/theme" Target="../theme/theme5.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slideLayout" Target="../slideLayouts/slideLayout83.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6" Type="http://schemas.openxmlformats.org/officeDocument/2006/relationships/image" Target="../media/image5.png"/><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5" Type="http://schemas.openxmlformats.org/officeDocument/2006/relationships/theme" Target="../theme/theme6.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slideLayout" Target="../slideLayouts/slideLayout8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slideLayout" Target="../slideLayouts/slideLayout97.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2" Type="http://schemas.openxmlformats.org/officeDocument/2006/relationships/slideLayout" Target="../slideLayouts/slideLayout86.xml"/><Relationship Id="rId16" Type="http://schemas.openxmlformats.org/officeDocument/2006/relationships/image" Target="../media/image5.png"/><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theme" Target="../theme/theme7.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slideLayout" Target="../slideLayouts/slideLayout9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06.xml"/><Relationship Id="rId13" Type="http://schemas.openxmlformats.org/officeDocument/2006/relationships/slideLayout" Target="../slideLayouts/slideLayout111.xml"/><Relationship Id="rId3" Type="http://schemas.openxmlformats.org/officeDocument/2006/relationships/slideLayout" Target="../slideLayouts/slideLayout101.xml"/><Relationship Id="rId7" Type="http://schemas.openxmlformats.org/officeDocument/2006/relationships/slideLayout" Target="../slideLayouts/slideLayout105.xml"/><Relationship Id="rId12" Type="http://schemas.openxmlformats.org/officeDocument/2006/relationships/slideLayout" Target="../slideLayouts/slideLayout110.xml"/><Relationship Id="rId2" Type="http://schemas.openxmlformats.org/officeDocument/2006/relationships/slideLayout" Target="../slideLayouts/slideLayout100.xml"/><Relationship Id="rId16" Type="http://schemas.openxmlformats.org/officeDocument/2006/relationships/image" Target="../media/image5.png"/><Relationship Id="rId1" Type="http://schemas.openxmlformats.org/officeDocument/2006/relationships/slideLayout" Target="../slideLayouts/slideLayout99.xml"/><Relationship Id="rId6" Type="http://schemas.openxmlformats.org/officeDocument/2006/relationships/slideLayout" Target="../slideLayouts/slideLayout104.xml"/><Relationship Id="rId11" Type="http://schemas.openxmlformats.org/officeDocument/2006/relationships/slideLayout" Target="../slideLayouts/slideLayout109.xml"/><Relationship Id="rId5" Type="http://schemas.openxmlformats.org/officeDocument/2006/relationships/slideLayout" Target="../slideLayouts/slideLayout103.xml"/><Relationship Id="rId15" Type="http://schemas.openxmlformats.org/officeDocument/2006/relationships/theme" Target="../theme/theme8.xml"/><Relationship Id="rId10" Type="http://schemas.openxmlformats.org/officeDocument/2006/relationships/slideLayout" Target="../slideLayouts/slideLayout108.xml"/><Relationship Id="rId4" Type="http://schemas.openxmlformats.org/officeDocument/2006/relationships/slideLayout" Target="../slideLayouts/slideLayout102.xml"/><Relationship Id="rId9" Type="http://schemas.openxmlformats.org/officeDocument/2006/relationships/slideLayout" Target="../slideLayouts/slideLayout107.xml"/><Relationship Id="rId14" Type="http://schemas.openxmlformats.org/officeDocument/2006/relationships/slideLayout" Target="../slideLayouts/slideLayout11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2" Type="http://schemas.openxmlformats.org/officeDocument/2006/relationships/slideLayout" Target="../slideLayouts/slideLayout114.xml"/><Relationship Id="rId16" Type="http://schemas.openxmlformats.org/officeDocument/2006/relationships/image" Target="../media/image5.png"/><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theme" Target="../theme/theme9.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5909" tIns="37938" rIns="75909" bIns="37938" rtlCol="0" anchor="ctr"/>
          <a:lstStyle/>
          <a:p>
            <a:pPr algn="ctr" defTabSz="911115" fontAlgn="auto">
              <a:spcBef>
                <a:spcPts val="0"/>
              </a:spcBef>
              <a:spcAft>
                <a:spcPts val="0"/>
              </a:spcAft>
            </a:pPr>
            <a:endParaRPr lang="en-US">
              <a:solidFill>
                <a:srgbClr val="FFFFFF"/>
              </a:solidFill>
              <a:latin typeface="Aria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5909" tIns="37938" rIns="75909" bIns="37938" rtlCol="0" anchor="ctr"/>
          <a:lstStyle/>
          <a:p>
            <a:pPr algn="ctr" defTabSz="911115" fontAlgn="auto">
              <a:spcBef>
                <a:spcPts val="0"/>
              </a:spcBef>
              <a:spcAft>
                <a:spcPts val="0"/>
              </a:spcAft>
            </a:pPr>
            <a:endParaRPr lang="en-US">
              <a:solidFill>
                <a:srgbClr val="FFFFFF"/>
              </a:solidFill>
              <a:latin typeface="Aria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5909" tIns="37938" rIns="75909" bIns="379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3" y="794150"/>
            <a:ext cx="8467725" cy="3701653"/>
          </a:xfrm>
          <a:prstGeom prst="rect">
            <a:avLst/>
          </a:prstGeom>
          <a:noFill/>
          <a:ln w="9525" algn="ctr">
            <a:noFill/>
            <a:miter lim="800000"/>
            <a:headEnd/>
            <a:tailEnd/>
          </a:ln>
        </p:spPr>
        <p:txBody>
          <a:bodyPr vert="horz" wrap="square" lIns="75909" tIns="37938" rIns="75909" bIns="379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5909" tIns="37938" rIns="75909" bIns="37938" numCol="1" anchor="t" anchorCtr="0" compatLnSpc="1">
            <a:prstTxWarp prst="textNoShape">
              <a:avLst/>
            </a:prstTxWarp>
          </a:bodyPr>
          <a:lstStyle>
            <a:lvl1pPr algn="r">
              <a:defRPr sz="700"/>
            </a:lvl1pPr>
          </a:lstStyle>
          <a:p>
            <a:pPr defTabSz="911115" fontAlgn="auto">
              <a:spcBef>
                <a:spcPts val="0"/>
              </a:spcBef>
              <a:spcAft>
                <a:spcPts val="0"/>
              </a:spcAft>
              <a:defRPr/>
            </a:pPr>
            <a:fld id="{B6C70261-DCF8-4A97-9502-E8EEF2364CDE}" type="slidenum">
              <a:rPr lang="en-US" smtClean="0">
                <a:solidFill>
                  <a:srgbClr val="000000"/>
                </a:solidFill>
                <a:latin typeface="Arial"/>
              </a:rPr>
              <a:pPr defTabSz="911115"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115" fontAlgn="auto">
                <a:spcBef>
                  <a:spcPts val="0"/>
                </a:spcBef>
                <a:spcAft>
                  <a:spcPts val="0"/>
                </a:spcAft>
              </a:pPr>
              <a:endParaRPr lang="en-US">
                <a:solidFill>
                  <a:srgbClr val="FFFFFF"/>
                </a:solidFill>
                <a:latin typeface="Arial"/>
              </a:endParaRPr>
            </a:p>
          </p:txBody>
        </p:sp>
        <p:pic>
          <p:nvPicPr>
            <p:cNvPr id="22" name="Picture 27" descr="ti_logo_powerpoint_1_line.png"/>
            <p:cNvPicPr>
              <a:picLocks noChangeAspect="1"/>
            </p:cNvPicPr>
            <p:nvPr userDrawn="1"/>
          </p:nvPicPr>
          <p:blipFill>
            <a:blip r:embed="rId16"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331906698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 id="2147483744"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79545" algn="l" rtl="0" fontAlgn="base">
        <a:lnSpc>
          <a:spcPct val="85000"/>
        </a:lnSpc>
        <a:spcBef>
          <a:spcPct val="0"/>
        </a:spcBef>
        <a:spcAft>
          <a:spcPct val="0"/>
        </a:spcAft>
        <a:defRPr sz="2700" b="1">
          <a:solidFill>
            <a:srgbClr val="FF0000"/>
          </a:solidFill>
          <a:latin typeface="Arial" charset="0"/>
        </a:defRPr>
      </a:lvl6pPr>
      <a:lvl7pPr marL="759090" algn="l" rtl="0" fontAlgn="base">
        <a:lnSpc>
          <a:spcPct val="85000"/>
        </a:lnSpc>
        <a:spcBef>
          <a:spcPct val="0"/>
        </a:spcBef>
        <a:spcAft>
          <a:spcPct val="0"/>
        </a:spcAft>
        <a:defRPr sz="2700" b="1">
          <a:solidFill>
            <a:srgbClr val="FF0000"/>
          </a:solidFill>
          <a:latin typeface="Arial" charset="0"/>
        </a:defRPr>
      </a:lvl7pPr>
      <a:lvl8pPr marL="1138633" algn="l" rtl="0" fontAlgn="base">
        <a:lnSpc>
          <a:spcPct val="85000"/>
        </a:lnSpc>
        <a:spcBef>
          <a:spcPct val="0"/>
        </a:spcBef>
        <a:spcAft>
          <a:spcPct val="0"/>
        </a:spcAft>
        <a:defRPr sz="2700" b="1">
          <a:solidFill>
            <a:srgbClr val="FF0000"/>
          </a:solidFill>
          <a:latin typeface="Arial" charset="0"/>
        </a:defRPr>
      </a:lvl8pPr>
      <a:lvl9pPr marL="1518128" algn="l" rtl="0" fontAlgn="base">
        <a:lnSpc>
          <a:spcPct val="85000"/>
        </a:lnSpc>
        <a:spcBef>
          <a:spcPct val="0"/>
        </a:spcBef>
        <a:spcAft>
          <a:spcPct val="0"/>
        </a:spcAft>
        <a:defRPr sz="2700" b="1">
          <a:solidFill>
            <a:srgbClr val="FF0000"/>
          </a:solidFill>
          <a:latin typeface="Arial" charset="0"/>
        </a:defRPr>
      </a:lvl9pPr>
    </p:titleStyle>
    <p:bodyStyle>
      <a:lvl1pPr marL="188449" indent="-188449" algn="l" rtl="0" eaLnBrk="0" fontAlgn="base" hangingPunct="0">
        <a:spcBef>
          <a:spcPts val="667"/>
        </a:spcBef>
        <a:spcAft>
          <a:spcPct val="0"/>
        </a:spcAft>
        <a:buChar char="•"/>
        <a:defRPr sz="1700">
          <a:solidFill>
            <a:schemeClr val="tx1"/>
          </a:solidFill>
          <a:latin typeface="+mn-lt"/>
          <a:ea typeface="+mn-ea"/>
          <a:cs typeface="+mn-cs"/>
        </a:defRPr>
      </a:lvl1pPr>
      <a:lvl2pPr marL="477053" indent="-193741" algn="l" rtl="0" eaLnBrk="0" fontAlgn="base" hangingPunct="0">
        <a:spcBef>
          <a:spcPct val="20000"/>
        </a:spcBef>
        <a:spcAft>
          <a:spcPct val="0"/>
        </a:spcAft>
        <a:buChar char="–"/>
        <a:defRPr>
          <a:solidFill>
            <a:schemeClr val="tx1"/>
          </a:solidFill>
          <a:latin typeface="+mn-lt"/>
        </a:defRPr>
      </a:lvl2pPr>
      <a:lvl3pPr marL="708980" indent="-137098" algn="l" rtl="0" eaLnBrk="0" fontAlgn="base" hangingPunct="0">
        <a:spcBef>
          <a:spcPct val="15000"/>
        </a:spcBef>
        <a:spcAft>
          <a:spcPct val="0"/>
        </a:spcAft>
        <a:buChar char="•"/>
        <a:defRPr sz="1500">
          <a:solidFill>
            <a:schemeClr val="tx1"/>
          </a:solidFill>
          <a:latin typeface="+mn-lt"/>
        </a:defRPr>
      </a:lvl3pPr>
      <a:lvl4pPr marL="997568" indent="-193741" algn="l" rtl="0" eaLnBrk="0" fontAlgn="base" hangingPunct="0">
        <a:spcBef>
          <a:spcPct val="5000"/>
        </a:spcBef>
        <a:spcAft>
          <a:spcPct val="0"/>
        </a:spcAft>
        <a:buChar char="–"/>
        <a:defRPr sz="1500">
          <a:solidFill>
            <a:schemeClr val="tx1"/>
          </a:solidFill>
          <a:latin typeface="+mn-lt"/>
        </a:defRPr>
      </a:lvl4pPr>
      <a:lvl5pPr marL="1236046" indent="-143713" algn="l" rtl="0" eaLnBrk="0" fontAlgn="base" hangingPunct="0">
        <a:spcBef>
          <a:spcPct val="0"/>
        </a:spcBef>
        <a:spcAft>
          <a:spcPct val="0"/>
        </a:spcAft>
        <a:buChar char="»"/>
        <a:defRPr sz="1500">
          <a:solidFill>
            <a:schemeClr val="tx1"/>
          </a:solidFill>
          <a:latin typeface="+mn-lt"/>
        </a:defRPr>
      </a:lvl5pPr>
      <a:lvl6pPr marL="1615591" indent="-143713" algn="l" rtl="0" fontAlgn="base">
        <a:spcBef>
          <a:spcPct val="0"/>
        </a:spcBef>
        <a:spcAft>
          <a:spcPct val="0"/>
        </a:spcAft>
        <a:buChar char="»"/>
        <a:defRPr sz="1300">
          <a:solidFill>
            <a:schemeClr val="tx1"/>
          </a:solidFill>
          <a:latin typeface="+mn-lt"/>
        </a:defRPr>
      </a:lvl6pPr>
      <a:lvl7pPr marL="1995136" indent="-143713" algn="l" rtl="0" fontAlgn="base">
        <a:spcBef>
          <a:spcPct val="0"/>
        </a:spcBef>
        <a:spcAft>
          <a:spcPct val="0"/>
        </a:spcAft>
        <a:buChar char="»"/>
        <a:defRPr sz="1300">
          <a:solidFill>
            <a:schemeClr val="tx1"/>
          </a:solidFill>
          <a:latin typeface="+mn-lt"/>
        </a:defRPr>
      </a:lvl7pPr>
      <a:lvl8pPr marL="2374680" indent="-143713" algn="l" rtl="0" fontAlgn="base">
        <a:spcBef>
          <a:spcPct val="0"/>
        </a:spcBef>
        <a:spcAft>
          <a:spcPct val="0"/>
        </a:spcAft>
        <a:buChar char="»"/>
        <a:defRPr sz="1300">
          <a:solidFill>
            <a:schemeClr val="tx1"/>
          </a:solidFill>
          <a:latin typeface="+mn-lt"/>
        </a:defRPr>
      </a:lvl8pPr>
      <a:lvl9pPr marL="2754224" indent="-143713" algn="l" rtl="0" fontAlgn="base">
        <a:spcBef>
          <a:spcPct val="0"/>
        </a:spcBef>
        <a:spcAft>
          <a:spcPct val="0"/>
        </a:spcAft>
        <a:buChar char="»"/>
        <a:defRPr sz="1300">
          <a:solidFill>
            <a:schemeClr val="tx1"/>
          </a:solidFill>
          <a:latin typeface="+mn-lt"/>
        </a:defRPr>
      </a:lvl9pPr>
    </p:bodyStyle>
    <p:otherStyle>
      <a:defPPr>
        <a:defRPr lang="en-US"/>
      </a:defPPr>
      <a:lvl1pPr marL="0" algn="l" defTabSz="759090" rtl="0" eaLnBrk="1" latinLnBrk="0" hangingPunct="1">
        <a:defRPr sz="1500" kern="1200">
          <a:solidFill>
            <a:schemeClr val="tx1"/>
          </a:solidFill>
          <a:latin typeface="+mn-lt"/>
          <a:ea typeface="+mn-ea"/>
          <a:cs typeface="+mn-cs"/>
        </a:defRPr>
      </a:lvl1pPr>
      <a:lvl2pPr marL="379545" algn="l" defTabSz="759090" rtl="0" eaLnBrk="1" latinLnBrk="0" hangingPunct="1">
        <a:defRPr sz="1500" kern="1200">
          <a:solidFill>
            <a:schemeClr val="tx1"/>
          </a:solidFill>
          <a:latin typeface="+mn-lt"/>
          <a:ea typeface="+mn-ea"/>
          <a:cs typeface="+mn-cs"/>
        </a:defRPr>
      </a:lvl2pPr>
      <a:lvl3pPr marL="759090" algn="l" defTabSz="759090" rtl="0" eaLnBrk="1" latinLnBrk="0" hangingPunct="1">
        <a:defRPr sz="1500" kern="1200">
          <a:solidFill>
            <a:schemeClr val="tx1"/>
          </a:solidFill>
          <a:latin typeface="+mn-lt"/>
          <a:ea typeface="+mn-ea"/>
          <a:cs typeface="+mn-cs"/>
        </a:defRPr>
      </a:lvl3pPr>
      <a:lvl4pPr marL="1138633" algn="l" defTabSz="759090" rtl="0" eaLnBrk="1" latinLnBrk="0" hangingPunct="1">
        <a:defRPr sz="1500" kern="1200">
          <a:solidFill>
            <a:schemeClr val="tx1"/>
          </a:solidFill>
          <a:latin typeface="+mn-lt"/>
          <a:ea typeface="+mn-ea"/>
          <a:cs typeface="+mn-cs"/>
        </a:defRPr>
      </a:lvl4pPr>
      <a:lvl5pPr marL="1518128" algn="l" defTabSz="759090" rtl="0" eaLnBrk="1" latinLnBrk="0" hangingPunct="1">
        <a:defRPr sz="1500" kern="1200">
          <a:solidFill>
            <a:schemeClr val="tx1"/>
          </a:solidFill>
          <a:latin typeface="+mn-lt"/>
          <a:ea typeface="+mn-ea"/>
          <a:cs typeface="+mn-cs"/>
        </a:defRPr>
      </a:lvl5pPr>
      <a:lvl6pPr marL="1897626" algn="l" defTabSz="759090" rtl="0" eaLnBrk="1" latinLnBrk="0" hangingPunct="1">
        <a:defRPr sz="1500" kern="1200">
          <a:solidFill>
            <a:schemeClr val="tx1"/>
          </a:solidFill>
          <a:latin typeface="+mn-lt"/>
          <a:ea typeface="+mn-ea"/>
          <a:cs typeface="+mn-cs"/>
        </a:defRPr>
      </a:lvl6pPr>
      <a:lvl7pPr marL="2277155" algn="l" defTabSz="759090" rtl="0" eaLnBrk="1" latinLnBrk="0" hangingPunct="1">
        <a:defRPr sz="1500" kern="1200">
          <a:solidFill>
            <a:schemeClr val="tx1"/>
          </a:solidFill>
          <a:latin typeface="+mn-lt"/>
          <a:ea typeface="+mn-ea"/>
          <a:cs typeface="+mn-cs"/>
        </a:defRPr>
      </a:lvl7pPr>
      <a:lvl8pPr marL="2656675" algn="l" defTabSz="759090" rtl="0" eaLnBrk="1" latinLnBrk="0" hangingPunct="1">
        <a:defRPr sz="1500" kern="1200">
          <a:solidFill>
            <a:schemeClr val="tx1"/>
          </a:solidFill>
          <a:latin typeface="+mn-lt"/>
          <a:ea typeface="+mn-ea"/>
          <a:cs typeface="+mn-cs"/>
        </a:defRPr>
      </a:lvl8pPr>
      <a:lvl9pPr marL="3036195" algn="l" defTabSz="759090" rtl="0" eaLnBrk="1" latinLnBrk="0" hangingPunct="1">
        <a:defRPr sz="15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6164" tIns="38080" rIns="76164" bIns="3808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3" y="794150"/>
            <a:ext cx="8467725" cy="3701653"/>
          </a:xfrm>
          <a:prstGeom prst="rect">
            <a:avLst/>
          </a:prstGeom>
          <a:noFill/>
          <a:ln w="9525" algn="ctr">
            <a:noFill/>
            <a:miter lim="800000"/>
            <a:headEnd/>
            <a:tailEnd/>
          </a:ln>
        </p:spPr>
        <p:txBody>
          <a:bodyPr vert="horz" wrap="square" lIns="76164" tIns="38080" rIns="76164" bIns="3808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64" tIns="38080" rIns="76164" bIns="38080" numCol="1" anchor="t" anchorCtr="0" compatLnSpc="1">
            <a:prstTxWarp prst="textNoShape">
              <a:avLst/>
            </a:prstTxWarp>
          </a:bodyPr>
          <a:lstStyle>
            <a:lvl1pPr algn="r">
              <a:defRPr sz="700"/>
            </a:lvl1pPr>
          </a:lstStyle>
          <a:p>
            <a:pPr defTabSz="914217" fontAlgn="auto">
              <a:spcBef>
                <a:spcPts val="0"/>
              </a:spcBef>
              <a:spcAft>
                <a:spcPts val="0"/>
              </a:spcAft>
              <a:defRPr/>
            </a:pPr>
            <a:fld id="{B6C70261-DCF8-4A97-9502-E8EEF2364CDE}" type="slidenum">
              <a:rPr lang="en-US">
                <a:solidFill>
                  <a:srgbClr val="000000"/>
                </a:solidFill>
                <a:latin typeface="Arial"/>
              </a:rPr>
              <a:pPr defTabSz="914217"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9"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11" name="Text Box 31"/>
          <p:cNvSpPr txBox="1">
            <a:spLocks noChangeArrowheads="1"/>
          </p:cNvSpPr>
          <p:nvPr userDrawn="1"/>
        </p:nvSpPr>
        <p:spPr bwMode="auto">
          <a:xfrm>
            <a:off x="296884" y="4491494"/>
            <a:ext cx="2533650" cy="215444"/>
          </a:xfrm>
          <a:prstGeom prst="rect">
            <a:avLst/>
          </a:prstGeom>
          <a:noFill/>
          <a:ln w="9525">
            <a:noFill/>
            <a:miter lim="800000"/>
            <a:headEnd/>
            <a:tailEnd/>
          </a:ln>
          <a:effectLst/>
        </p:spPr>
        <p:txBody>
          <a:bodyPr>
            <a:spAutoFit/>
          </a:bodyPr>
          <a:lstStyle/>
          <a:p>
            <a:pPr>
              <a:spcBef>
                <a:spcPct val="50000"/>
              </a:spcBef>
              <a:defRPr/>
            </a:pPr>
            <a:r>
              <a:rPr lang="en-US" sz="800" dirty="0">
                <a:solidFill>
                  <a:srgbClr val="000000"/>
                </a:solidFill>
                <a:latin typeface="Arial"/>
              </a:rPr>
              <a:t>TI Confidential – NDA Restrictions</a:t>
            </a:r>
          </a:p>
        </p:txBody>
      </p:sp>
    </p:spTree>
    <p:extLst>
      <p:ext uri="{BB962C8B-B14F-4D97-AF65-F5344CB8AC3E}">
        <p14:creationId xmlns:p14="http://schemas.microsoft.com/office/powerpoint/2010/main" val="3303822869"/>
      </p:ext>
    </p:extLst>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20" algn="l" rtl="0" fontAlgn="base">
        <a:lnSpc>
          <a:spcPct val="85000"/>
        </a:lnSpc>
        <a:spcBef>
          <a:spcPct val="0"/>
        </a:spcBef>
        <a:spcAft>
          <a:spcPct val="0"/>
        </a:spcAft>
        <a:defRPr sz="2700" b="1">
          <a:solidFill>
            <a:srgbClr val="FF0000"/>
          </a:solidFill>
          <a:latin typeface="Arial" charset="0"/>
        </a:defRPr>
      </a:lvl6pPr>
      <a:lvl7pPr marL="761640" algn="l" rtl="0" fontAlgn="base">
        <a:lnSpc>
          <a:spcPct val="85000"/>
        </a:lnSpc>
        <a:spcBef>
          <a:spcPct val="0"/>
        </a:spcBef>
        <a:spcAft>
          <a:spcPct val="0"/>
        </a:spcAft>
        <a:defRPr sz="2700" b="1">
          <a:solidFill>
            <a:srgbClr val="FF0000"/>
          </a:solidFill>
          <a:latin typeface="Arial" charset="0"/>
        </a:defRPr>
      </a:lvl7pPr>
      <a:lvl8pPr marL="1142458" algn="l" rtl="0" fontAlgn="base">
        <a:lnSpc>
          <a:spcPct val="85000"/>
        </a:lnSpc>
        <a:spcBef>
          <a:spcPct val="0"/>
        </a:spcBef>
        <a:spcAft>
          <a:spcPct val="0"/>
        </a:spcAft>
        <a:defRPr sz="2700" b="1">
          <a:solidFill>
            <a:srgbClr val="FF0000"/>
          </a:solidFill>
          <a:latin typeface="Arial" charset="0"/>
        </a:defRPr>
      </a:lvl8pPr>
      <a:lvl9pPr marL="1523268" algn="l" rtl="0" fontAlgn="base">
        <a:lnSpc>
          <a:spcPct val="85000"/>
        </a:lnSpc>
        <a:spcBef>
          <a:spcPct val="0"/>
        </a:spcBef>
        <a:spcAft>
          <a:spcPct val="0"/>
        </a:spcAft>
        <a:defRPr sz="2700" b="1">
          <a:solidFill>
            <a:srgbClr val="FF0000"/>
          </a:solidFill>
          <a:latin typeface="Arial" charset="0"/>
        </a:defRPr>
      </a:lvl9pPr>
    </p:titleStyle>
    <p:bodyStyle>
      <a:lvl1pPr marL="189087" indent="-189087" algn="l" rtl="0" eaLnBrk="0" fontAlgn="base" hangingPunct="0">
        <a:spcBef>
          <a:spcPts val="667"/>
        </a:spcBef>
        <a:spcAft>
          <a:spcPct val="0"/>
        </a:spcAft>
        <a:buChar char="•"/>
        <a:defRPr sz="1700">
          <a:solidFill>
            <a:schemeClr val="tx1"/>
          </a:solidFill>
          <a:latin typeface="+mn-lt"/>
          <a:ea typeface="+mn-ea"/>
          <a:cs typeface="+mn-cs"/>
        </a:defRPr>
      </a:lvl1pPr>
      <a:lvl2pPr marL="478668" indent="-194378" algn="l" rtl="0" eaLnBrk="0" fontAlgn="base" hangingPunct="0">
        <a:spcBef>
          <a:spcPct val="20000"/>
        </a:spcBef>
        <a:spcAft>
          <a:spcPct val="0"/>
        </a:spcAft>
        <a:buChar char="–"/>
        <a:defRPr>
          <a:solidFill>
            <a:schemeClr val="tx1"/>
          </a:solidFill>
          <a:latin typeface="+mn-lt"/>
        </a:defRPr>
      </a:lvl2pPr>
      <a:lvl3pPr marL="711388" indent="-137523" algn="l" rtl="0" eaLnBrk="0" fontAlgn="base" hangingPunct="0">
        <a:spcBef>
          <a:spcPct val="15000"/>
        </a:spcBef>
        <a:spcAft>
          <a:spcPct val="0"/>
        </a:spcAft>
        <a:buChar char="•"/>
        <a:defRPr sz="1500">
          <a:solidFill>
            <a:schemeClr val="tx1"/>
          </a:solidFill>
          <a:latin typeface="+mn-lt"/>
        </a:defRPr>
      </a:lvl3pPr>
      <a:lvl4pPr marL="1000968" indent="-194378" algn="l" rtl="0" eaLnBrk="0" fontAlgn="base" hangingPunct="0">
        <a:spcBef>
          <a:spcPct val="5000"/>
        </a:spcBef>
        <a:spcAft>
          <a:spcPct val="0"/>
        </a:spcAft>
        <a:buChar char="–"/>
        <a:defRPr sz="1500">
          <a:solidFill>
            <a:schemeClr val="tx1"/>
          </a:solidFill>
          <a:latin typeface="+mn-lt"/>
        </a:defRPr>
      </a:lvl4pPr>
      <a:lvl5pPr marL="1240296" indent="-144138" algn="l" rtl="0" eaLnBrk="0" fontAlgn="base" hangingPunct="0">
        <a:spcBef>
          <a:spcPct val="0"/>
        </a:spcBef>
        <a:spcAft>
          <a:spcPct val="0"/>
        </a:spcAft>
        <a:buChar char="»"/>
        <a:defRPr sz="1500">
          <a:solidFill>
            <a:schemeClr val="tx1"/>
          </a:solidFill>
          <a:latin typeface="+mn-lt"/>
        </a:defRPr>
      </a:lvl5pPr>
      <a:lvl6pPr marL="1621116" indent="-144138" algn="l" rtl="0" fontAlgn="base">
        <a:spcBef>
          <a:spcPct val="0"/>
        </a:spcBef>
        <a:spcAft>
          <a:spcPct val="0"/>
        </a:spcAft>
        <a:buChar char="»"/>
        <a:defRPr sz="1300">
          <a:solidFill>
            <a:schemeClr val="tx1"/>
          </a:solidFill>
          <a:latin typeface="+mn-lt"/>
        </a:defRPr>
      </a:lvl6pPr>
      <a:lvl7pPr marL="2001936" indent="-144138" algn="l" rtl="0" fontAlgn="base">
        <a:spcBef>
          <a:spcPct val="0"/>
        </a:spcBef>
        <a:spcAft>
          <a:spcPct val="0"/>
        </a:spcAft>
        <a:buChar char="»"/>
        <a:defRPr sz="1300">
          <a:solidFill>
            <a:schemeClr val="tx1"/>
          </a:solidFill>
          <a:latin typeface="+mn-lt"/>
        </a:defRPr>
      </a:lvl7pPr>
      <a:lvl8pPr marL="2382755" indent="-144138" algn="l" rtl="0" fontAlgn="base">
        <a:spcBef>
          <a:spcPct val="0"/>
        </a:spcBef>
        <a:spcAft>
          <a:spcPct val="0"/>
        </a:spcAft>
        <a:buChar char="»"/>
        <a:defRPr sz="1300">
          <a:solidFill>
            <a:schemeClr val="tx1"/>
          </a:solidFill>
          <a:latin typeface="+mn-lt"/>
        </a:defRPr>
      </a:lvl8pPr>
      <a:lvl9pPr marL="2763574" indent="-144138" algn="l" rtl="0" fontAlgn="base">
        <a:spcBef>
          <a:spcPct val="0"/>
        </a:spcBef>
        <a:spcAft>
          <a:spcPct val="0"/>
        </a:spcAft>
        <a:buChar char="»"/>
        <a:defRPr sz="1300">
          <a:solidFill>
            <a:schemeClr val="tx1"/>
          </a:solidFill>
          <a:latin typeface="+mn-lt"/>
        </a:defRPr>
      </a:lvl9pPr>
    </p:bodyStyle>
    <p:otherStyle>
      <a:defPPr>
        <a:defRPr lang="en-US"/>
      </a:defPPr>
      <a:lvl1pPr marL="0" algn="l" defTabSz="761640" rtl="0" eaLnBrk="1" latinLnBrk="0" hangingPunct="1">
        <a:defRPr sz="1500" kern="1200">
          <a:solidFill>
            <a:schemeClr val="tx1"/>
          </a:solidFill>
          <a:latin typeface="+mn-lt"/>
          <a:ea typeface="+mn-ea"/>
          <a:cs typeface="+mn-cs"/>
        </a:defRPr>
      </a:lvl1pPr>
      <a:lvl2pPr marL="380820" algn="l" defTabSz="761640" rtl="0" eaLnBrk="1" latinLnBrk="0" hangingPunct="1">
        <a:defRPr sz="1500" kern="1200">
          <a:solidFill>
            <a:schemeClr val="tx1"/>
          </a:solidFill>
          <a:latin typeface="+mn-lt"/>
          <a:ea typeface="+mn-ea"/>
          <a:cs typeface="+mn-cs"/>
        </a:defRPr>
      </a:lvl2pPr>
      <a:lvl3pPr marL="761640" algn="l" defTabSz="761640" rtl="0" eaLnBrk="1" latinLnBrk="0" hangingPunct="1">
        <a:defRPr sz="1500" kern="1200">
          <a:solidFill>
            <a:schemeClr val="tx1"/>
          </a:solidFill>
          <a:latin typeface="+mn-lt"/>
          <a:ea typeface="+mn-ea"/>
          <a:cs typeface="+mn-cs"/>
        </a:defRPr>
      </a:lvl3pPr>
      <a:lvl4pPr marL="1142458" algn="l" defTabSz="761640" rtl="0" eaLnBrk="1" latinLnBrk="0" hangingPunct="1">
        <a:defRPr sz="1500" kern="1200">
          <a:solidFill>
            <a:schemeClr val="tx1"/>
          </a:solidFill>
          <a:latin typeface="+mn-lt"/>
          <a:ea typeface="+mn-ea"/>
          <a:cs typeface="+mn-cs"/>
        </a:defRPr>
      </a:lvl4pPr>
      <a:lvl5pPr marL="1523268" algn="l" defTabSz="761640" rtl="0" eaLnBrk="1" latinLnBrk="0" hangingPunct="1">
        <a:defRPr sz="1500" kern="1200">
          <a:solidFill>
            <a:schemeClr val="tx1"/>
          </a:solidFill>
          <a:latin typeface="+mn-lt"/>
          <a:ea typeface="+mn-ea"/>
          <a:cs typeface="+mn-cs"/>
        </a:defRPr>
      </a:lvl5pPr>
      <a:lvl6pPr marL="1904086" algn="l" defTabSz="761640" rtl="0" eaLnBrk="1" latinLnBrk="0" hangingPunct="1">
        <a:defRPr sz="1500" kern="1200">
          <a:solidFill>
            <a:schemeClr val="tx1"/>
          </a:solidFill>
          <a:latin typeface="+mn-lt"/>
          <a:ea typeface="+mn-ea"/>
          <a:cs typeface="+mn-cs"/>
        </a:defRPr>
      </a:lvl6pPr>
      <a:lvl7pPr marL="2284905" algn="l" defTabSz="761640" rtl="0" eaLnBrk="1" latinLnBrk="0" hangingPunct="1">
        <a:defRPr sz="1500" kern="1200">
          <a:solidFill>
            <a:schemeClr val="tx1"/>
          </a:solidFill>
          <a:latin typeface="+mn-lt"/>
          <a:ea typeface="+mn-ea"/>
          <a:cs typeface="+mn-cs"/>
        </a:defRPr>
      </a:lvl7pPr>
      <a:lvl8pPr marL="2665720" algn="l" defTabSz="761640" rtl="0" eaLnBrk="1" latinLnBrk="0" hangingPunct="1">
        <a:defRPr sz="1500" kern="1200">
          <a:solidFill>
            <a:schemeClr val="tx1"/>
          </a:solidFill>
          <a:latin typeface="+mn-lt"/>
          <a:ea typeface="+mn-ea"/>
          <a:cs typeface="+mn-cs"/>
        </a:defRPr>
      </a:lvl8pPr>
      <a:lvl9pPr marL="3046536" algn="l" defTabSz="761640" rtl="0" eaLnBrk="1" latinLnBrk="0" hangingPunct="1">
        <a:defRPr sz="15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solidFill>
                <a:srgbClr val="FFFFFF"/>
              </a:solidFill>
            </a:endParaRPr>
          </a:p>
        </p:txBody>
      </p:sp>
      <p:sp>
        <p:nvSpPr>
          <p:cNvPr id="1026" name="Rectangle 2"/>
          <p:cNvSpPr>
            <a:spLocks noGrp="1" noChangeArrowheads="1"/>
          </p:cNvSpPr>
          <p:nvPr>
            <p:ph type="title"/>
          </p:nvPr>
        </p:nvSpPr>
        <p:spPr bwMode="auto">
          <a:xfrm>
            <a:off x="231775" y="107163"/>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a:defRPr/>
            </a:pPr>
            <a:fld id="{B6C70261-DCF8-4A97-9502-E8EEF2364CDE}"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16"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34013" y="4818070"/>
            <a:ext cx="2111375" cy="184662"/>
          </a:xfrm>
          <a:prstGeom prst="rect">
            <a:avLst/>
          </a:prstGeom>
          <a:noFill/>
          <a:ln w="9525">
            <a:noFill/>
            <a:miter lim="800000"/>
            <a:headEnd/>
            <a:tailEnd/>
          </a:ln>
          <a:effectLst/>
        </p:spPr>
        <p:txBody>
          <a:bodyPr lIns="76179" tIns="38088" rIns="76179" bIns="38088">
            <a:spAutoFit/>
          </a:bodyPr>
          <a:lstStyle/>
          <a:p>
            <a:pPr defTabSz="761790">
              <a:spcBef>
                <a:spcPct val="50000"/>
              </a:spcBef>
              <a:defRPr/>
            </a:pPr>
            <a:r>
              <a:rPr lang="en-US" sz="700" dirty="0">
                <a:solidFill>
                  <a:srgbClr val="000000"/>
                </a:solidFill>
              </a:rPr>
              <a:t>TI Confidential – NDA Restrictions</a:t>
            </a:r>
          </a:p>
        </p:txBody>
      </p:sp>
    </p:spTree>
    <p:extLst>
      <p:ext uri="{BB962C8B-B14F-4D97-AF65-F5344CB8AC3E}">
        <p14:creationId xmlns:p14="http://schemas.microsoft.com/office/powerpoint/2010/main" val="3259216392"/>
      </p:ext>
    </p:extLst>
  </p:cSld>
  <p:clrMap bg1="lt1" tx1="dk1" bg2="lt2" tx2="dk2" accent1="accent1" accent2="accent2" accent3="accent3" accent4="accent4" accent5="accent5" accent6="accent6" hlink="hlink" folHlink="folHlink"/>
  <p:sldLayoutIdLst>
    <p:sldLayoutId id="2147484362" r:id="rId1"/>
    <p:sldLayoutId id="2147484363" r:id="rId2"/>
    <p:sldLayoutId id="2147484364" r:id="rId3"/>
    <p:sldLayoutId id="2147484365" r:id="rId4"/>
    <p:sldLayoutId id="2147484366" r:id="rId5"/>
    <p:sldLayoutId id="2147484367" r:id="rId6"/>
    <p:sldLayoutId id="2147484368" r:id="rId7"/>
    <p:sldLayoutId id="2147484369" r:id="rId8"/>
    <p:sldLayoutId id="2147484370" r:id="rId9"/>
    <p:sldLayoutId id="2147484371" r:id="rId10"/>
    <p:sldLayoutId id="2147484372" r:id="rId11"/>
    <p:sldLayoutId id="2147484373" r:id="rId12"/>
    <p:sldLayoutId id="2147484374" r:id="rId13"/>
    <p:sldLayoutId id="2147484375"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95" algn="l" rtl="0" fontAlgn="base">
        <a:lnSpc>
          <a:spcPct val="85000"/>
        </a:lnSpc>
        <a:spcBef>
          <a:spcPct val="0"/>
        </a:spcBef>
        <a:spcAft>
          <a:spcPct val="0"/>
        </a:spcAft>
        <a:defRPr sz="2700" b="1">
          <a:solidFill>
            <a:srgbClr val="FF0000"/>
          </a:solidFill>
          <a:latin typeface="Arial" charset="0"/>
        </a:defRPr>
      </a:lvl6pPr>
      <a:lvl7pPr marL="761790" algn="l" rtl="0" fontAlgn="base">
        <a:lnSpc>
          <a:spcPct val="85000"/>
        </a:lnSpc>
        <a:spcBef>
          <a:spcPct val="0"/>
        </a:spcBef>
        <a:spcAft>
          <a:spcPct val="0"/>
        </a:spcAft>
        <a:defRPr sz="2700" b="1">
          <a:solidFill>
            <a:srgbClr val="FF0000"/>
          </a:solidFill>
          <a:latin typeface="Arial" charset="0"/>
        </a:defRPr>
      </a:lvl7pPr>
      <a:lvl8pPr marL="1142683" algn="l" rtl="0" fontAlgn="base">
        <a:lnSpc>
          <a:spcPct val="85000"/>
        </a:lnSpc>
        <a:spcBef>
          <a:spcPct val="0"/>
        </a:spcBef>
        <a:spcAft>
          <a:spcPct val="0"/>
        </a:spcAft>
        <a:defRPr sz="2700" b="1">
          <a:solidFill>
            <a:srgbClr val="FF0000"/>
          </a:solidFill>
          <a:latin typeface="Arial" charset="0"/>
        </a:defRPr>
      </a:lvl8pPr>
      <a:lvl9pPr marL="1523573" algn="l" rtl="0" fontAlgn="base">
        <a:lnSpc>
          <a:spcPct val="85000"/>
        </a:lnSpc>
        <a:spcBef>
          <a:spcPct val="0"/>
        </a:spcBef>
        <a:spcAft>
          <a:spcPct val="0"/>
        </a:spcAft>
        <a:defRPr sz="2700" b="1">
          <a:solidFill>
            <a:srgbClr val="FF0000"/>
          </a:solidFill>
          <a:latin typeface="Arial" charset="0"/>
        </a:defRPr>
      </a:lvl9pPr>
    </p:titleStyle>
    <p:bodyStyle>
      <a:lvl1pPr marL="189124" indent="-189124" algn="l" rtl="0" eaLnBrk="0" fontAlgn="base" hangingPunct="0">
        <a:spcBef>
          <a:spcPts val="667"/>
        </a:spcBef>
        <a:spcAft>
          <a:spcPct val="0"/>
        </a:spcAft>
        <a:buChar char="•"/>
        <a:defRPr sz="1800">
          <a:solidFill>
            <a:schemeClr val="tx1"/>
          </a:solidFill>
          <a:latin typeface="+mn-lt"/>
          <a:ea typeface="+mn-ea"/>
          <a:cs typeface="+mn-cs"/>
        </a:defRPr>
      </a:lvl1pPr>
      <a:lvl2pPr marL="478763" indent="-194416" algn="l" rtl="0" eaLnBrk="0" fontAlgn="base" hangingPunct="0">
        <a:spcBef>
          <a:spcPct val="20000"/>
        </a:spcBef>
        <a:spcAft>
          <a:spcPct val="0"/>
        </a:spcAft>
        <a:buChar char="–"/>
        <a:defRPr sz="1600">
          <a:solidFill>
            <a:schemeClr val="tx1"/>
          </a:solidFill>
          <a:latin typeface="+mn-lt"/>
        </a:defRPr>
      </a:lvl2pPr>
      <a:lvl3pPr marL="711530" indent="-137548" algn="l" rtl="0" eaLnBrk="0" fontAlgn="base" hangingPunct="0">
        <a:spcBef>
          <a:spcPct val="15000"/>
        </a:spcBef>
        <a:spcAft>
          <a:spcPct val="0"/>
        </a:spcAft>
        <a:buChar char="•"/>
        <a:defRPr sz="1600">
          <a:solidFill>
            <a:schemeClr val="tx1"/>
          </a:solidFill>
          <a:latin typeface="+mn-lt"/>
        </a:defRPr>
      </a:lvl3pPr>
      <a:lvl4pPr marL="1001168" indent="-194416" algn="l" rtl="0" eaLnBrk="0" fontAlgn="base" hangingPunct="0">
        <a:spcBef>
          <a:spcPct val="5000"/>
        </a:spcBef>
        <a:spcAft>
          <a:spcPct val="0"/>
        </a:spcAft>
        <a:buChar char="–"/>
        <a:defRPr sz="1600">
          <a:solidFill>
            <a:schemeClr val="tx1"/>
          </a:solidFill>
          <a:latin typeface="+mn-lt"/>
        </a:defRPr>
      </a:lvl4pPr>
      <a:lvl5pPr marL="1240546" indent="-144163" algn="l" rtl="0" eaLnBrk="0" fontAlgn="base" hangingPunct="0">
        <a:spcBef>
          <a:spcPct val="0"/>
        </a:spcBef>
        <a:spcAft>
          <a:spcPct val="0"/>
        </a:spcAft>
        <a:buChar char="»"/>
        <a:defRPr sz="1600">
          <a:solidFill>
            <a:schemeClr val="tx1"/>
          </a:solidFill>
          <a:latin typeface="+mn-lt"/>
        </a:defRPr>
      </a:lvl5pPr>
      <a:lvl6pPr marL="1621441" indent="-144163" algn="l" rtl="0" fontAlgn="base">
        <a:spcBef>
          <a:spcPct val="0"/>
        </a:spcBef>
        <a:spcAft>
          <a:spcPct val="0"/>
        </a:spcAft>
        <a:buChar char="»"/>
        <a:defRPr sz="1300">
          <a:solidFill>
            <a:schemeClr val="tx1"/>
          </a:solidFill>
          <a:latin typeface="+mn-lt"/>
        </a:defRPr>
      </a:lvl6pPr>
      <a:lvl7pPr marL="2002336" indent="-144163" algn="l" rtl="0" fontAlgn="base">
        <a:spcBef>
          <a:spcPct val="0"/>
        </a:spcBef>
        <a:spcAft>
          <a:spcPct val="0"/>
        </a:spcAft>
        <a:buChar char="»"/>
        <a:defRPr sz="1300">
          <a:solidFill>
            <a:schemeClr val="tx1"/>
          </a:solidFill>
          <a:latin typeface="+mn-lt"/>
        </a:defRPr>
      </a:lvl7pPr>
      <a:lvl8pPr marL="2383230" indent="-144163" algn="l" rtl="0" fontAlgn="base">
        <a:spcBef>
          <a:spcPct val="0"/>
        </a:spcBef>
        <a:spcAft>
          <a:spcPct val="0"/>
        </a:spcAft>
        <a:buChar char="»"/>
        <a:defRPr sz="1300">
          <a:solidFill>
            <a:schemeClr val="tx1"/>
          </a:solidFill>
          <a:latin typeface="+mn-lt"/>
        </a:defRPr>
      </a:lvl8pPr>
      <a:lvl9pPr marL="2764124" indent="-144163" algn="l" rtl="0" fontAlgn="base">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098" tIns="38043" rIns="76098" bIns="38043" rtlCol="0" anchor="ctr"/>
          <a:lstStyle/>
          <a:p>
            <a:pPr algn="ctr" defTabSz="913410" fontAlgn="auto">
              <a:spcBef>
                <a:spcPts val="0"/>
              </a:spcBef>
              <a:spcAft>
                <a:spcPts val="0"/>
              </a:spcAft>
            </a:pP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098" tIns="38043" rIns="76098" bIns="38043" rtlCol="0" anchor="ctr"/>
          <a:lstStyle/>
          <a:p>
            <a:pPr algn="ctr" defTabSz="913410" fontAlgn="auto">
              <a:spcBef>
                <a:spcPts val="0"/>
              </a:spcBef>
              <a:spcAft>
                <a:spcPts val="0"/>
              </a:spcAft>
            </a:pPr>
            <a:endParaRPr lang="en-US">
              <a:solidFill>
                <a:srgbClr val="FFFFFF"/>
              </a:solidFil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6098" tIns="38043" rIns="76098" bIns="38043"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3" y="794150"/>
            <a:ext cx="8467725" cy="3701653"/>
          </a:xfrm>
          <a:prstGeom prst="rect">
            <a:avLst/>
          </a:prstGeom>
          <a:noFill/>
          <a:ln w="9525" algn="ctr">
            <a:noFill/>
            <a:miter lim="800000"/>
            <a:headEnd/>
            <a:tailEnd/>
          </a:ln>
        </p:spPr>
        <p:txBody>
          <a:bodyPr vert="horz" wrap="square" lIns="76098" tIns="38043" rIns="76098" bIns="38043"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098" tIns="38043" rIns="76098" bIns="38043" numCol="1" anchor="t" anchorCtr="0" compatLnSpc="1">
            <a:prstTxWarp prst="textNoShape">
              <a:avLst/>
            </a:prstTxWarp>
          </a:bodyPr>
          <a:lstStyle>
            <a:lvl1pPr algn="r">
              <a:defRPr sz="700"/>
            </a:lvl1pPr>
          </a:lstStyle>
          <a:p>
            <a:pPr defTabSz="913410" fontAlgn="auto">
              <a:spcBef>
                <a:spcPts val="0"/>
              </a:spcBef>
              <a:spcAft>
                <a:spcPts val="0"/>
              </a:spcAft>
              <a:defRPr/>
            </a:pPr>
            <a:fld id="{B6C70261-DCF8-4A97-9502-E8EEF2364CDE}" type="slidenum">
              <a:rPr lang="en-US" smtClean="0">
                <a:solidFill>
                  <a:srgbClr val="000000"/>
                </a:solidFill>
                <a:latin typeface="Arial"/>
              </a:rPr>
              <a:pPr defTabSz="913410"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410"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16"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112097172"/>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 id="2147483868" r:id="rId12"/>
    <p:sldLayoutId id="2147483869" r:id="rId13"/>
    <p:sldLayoutId id="2147483870"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490" algn="l" rtl="0" fontAlgn="base">
        <a:lnSpc>
          <a:spcPct val="85000"/>
        </a:lnSpc>
        <a:spcBef>
          <a:spcPct val="0"/>
        </a:spcBef>
        <a:spcAft>
          <a:spcPct val="0"/>
        </a:spcAft>
        <a:defRPr sz="2700" b="1">
          <a:solidFill>
            <a:srgbClr val="FF0000"/>
          </a:solidFill>
          <a:latin typeface="Arial" charset="0"/>
        </a:defRPr>
      </a:lvl6pPr>
      <a:lvl7pPr marL="760980" algn="l" rtl="0" fontAlgn="base">
        <a:lnSpc>
          <a:spcPct val="85000"/>
        </a:lnSpc>
        <a:spcBef>
          <a:spcPct val="0"/>
        </a:spcBef>
        <a:spcAft>
          <a:spcPct val="0"/>
        </a:spcAft>
        <a:defRPr sz="2700" b="1">
          <a:solidFill>
            <a:srgbClr val="FF0000"/>
          </a:solidFill>
          <a:latin typeface="Arial" charset="0"/>
        </a:defRPr>
      </a:lvl7pPr>
      <a:lvl8pPr marL="1141468" algn="l" rtl="0" fontAlgn="base">
        <a:lnSpc>
          <a:spcPct val="85000"/>
        </a:lnSpc>
        <a:spcBef>
          <a:spcPct val="0"/>
        </a:spcBef>
        <a:spcAft>
          <a:spcPct val="0"/>
        </a:spcAft>
        <a:defRPr sz="2700" b="1">
          <a:solidFill>
            <a:srgbClr val="FF0000"/>
          </a:solidFill>
          <a:latin typeface="Arial" charset="0"/>
        </a:defRPr>
      </a:lvl8pPr>
      <a:lvl9pPr marL="1521926" algn="l" rtl="0" fontAlgn="base">
        <a:lnSpc>
          <a:spcPct val="85000"/>
        </a:lnSpc>
        <a:spcBef>
          <a:spcPct val="0"/>
        </a:spcBef>
        <a:spcAft>
          <a:spcPct val="0"/>
        </a:spcAft>
        <a:defRPr sz="2700" b="1">
          <a:solidFill>
            <a:srgbClr val="FF0000"/>
          </a:solidFill>
          <a:latin typeface="Arial" charset="0"/>
        </a:defRPr>
      </a:lvl9pPr>
    </p:titleStyle>
    <p:bodyStyle>
      <a:lvl1pPr marL="188922" indent="-188922" algn="l" rtl="0" eaLnBrk="0" fontAlgn="base" hangingPunct="0">
        <a:spcBef>
          <a:spcPts val="667"/>
        </a:spcBef>
        <a:spcAft>
          <a:spcPct val="0"/>
        </a:spcAft>
        <a:buChar char="•"/>
        <a:defRPr sz="1700">
          <a:solidFill>
            <a:schemeClr val="tx1"/>
          </a:solidFill>
          <a:latin typeface="+mn-lt"/>
          <a:ea typeface="+mn-ea"/>
          <a:cs typeface="+mn-cs"/>
        </a:defRPr>
      </a:lvl1pPr>
      <a:lvl2pPr marL="478250" indent="-194213" algn="l" rtl="0" eaLnBrk="0" fontAlgn="base" hangingPunct="0">
        <a:spcBef>
          <a:spcPct val="20000"/>
        </a:spcBef>
        <a:spcAft>
          <a:spcPct val="0"/>
        </a:spcAft>
        <a:buChar char="–"/>
        <a:defRPr>
          <a:solidFill>
            <a:schemeClr val="tx1"/>
          </a:solidFill>
          <a:latin typeface="+mn-lt"/>
        </a:defRPr>
      </a:lvl2pPr>
      <a:lvl3pPr marL="710765" indent="-137413" algn="l" rtl="0" eaLnBrk="0" fontAlgn="base" hangingPunct="0">
        <a:spcBef>
          <a:spcPct val="15000"/>
        </a:spcBef>
        <a:spcAft>
          <a:spcPct val="0"/>
        </a:spcAft>
        <a:buChar char="•"/>
        <a:defRPr sz="1500">
          <a:solidFill>
            <a:schemeClr val="tx1"/>
          </a:solidFill>
          <a:latin typeface="+mn-lt"/>
        </a:defRPr>
      </a:lvl3pPr>
      <a:lvl4pPr marL="1000088" indent="-194213" algn="l" rtl="0" eaLnBrk="0" fontAlgn="base" hangingPunct="0">
        <a:spcBef>
          <a:spcPct val="5000"/>
        </a:spcBef>
        <a:spcAft>
          <a:spcPct val="0"/>
        </a:spcAft>
        <a:buChar char="–"/>
        <a:defRPr sz="1500">
          <a:solidFill>
            <a:schemeClr val="tx1"/>
          </a:solidFill>
          <a:latin typeface="+mn-lt"/>
        </a:defRPr>
      </a:lvl4pPr>
      <a:lvl5pPr marL="1239196" indent="-144028" algn="l" rtl="0" eaLnBrk="0" fontAlgn="base" hangingPunct="0">
        <a:spcBef>
          <a:spcPct val="0"/>
        </a:spcBef>
        <a:spcAft>
          <a:spcPct val="0"/>
        </a:spcAft>
        <a:buChar char="»"/>
        <a:defRPr sz="1500">
          <a:solidFill>
            <a:schemeClr val="tx1"/>
          </a:solidFill>
          <a:latin typeface="+mn-lt"/>
        </a:defRPr>
      </a:lvl5pPr>
      <a:lvl6pPr marL="1619686" indent="-144028" algn="l" rtl="0" fontAlgn="base">
        <a:spcBef>
          <a:spcPct val="0"/>
        </a:spcBef>
        <a:spcAft>
          <a:spcPct val="0"/>
        </a:spcAft>
        <a:buChar char="»"/>
        <a:defRPr sz="1300">
          <a:solidFill>
            <a:schemeClr val="tx1"/>
          </a:solidFill>
          <a:latin typeface="+mn-lt"/>
        </a:defRPr>
      </a:lvl6pPr>
      <a:lvl7pPr marL="2000176" indent="-144028" algn="l" rtl="0" fontAlgn="base">
        <a:spcBef>
          <a:spcPct val="0"/>
        </a:spcBef>
        <a:spcAft>
          <a:spcPct val="0"/>
        </a:spcAft>
        <a:buChar char="»"/>
        <a:defRPr sz="1300">
          <a:solidFill>
            <a:schemeClr val="tx1"/>
          </a:solidFill>
          <a:latin typeface="+mn-lt"/>
        </a:defRPr>
      </a:lvl7pPr>
      <a:lvl8pPr marL="2380665" indent="-144028" algn="l" rtl="0" fontAlgn="base">
        <a:spcBef>
          <a:spcPct val="0"/>
        </a:spcBef>
        <a:spcAft>
          <a:spcPct val="0"/>
        </a:spcAft>
        <a:buChar char="»"/>
        <a:defRPr sz="1300">
          <a:solidFill>
            <a:schemeClr val="tx1"/>
          </a:solidFill>
          <a:latin typeface="+mn-lt"/>
        </a:defRPr>
      </a:lvl8pPr>
      <a:lvl9pPr marL="2761154" indent="-144028" algn="l" rtl="0" fontAlgn="base">
        <a:spcBef>
          <a:spcPct val="0"/>
        </a:spcBef>
        <a:spcAft>
          <a:spcPct val="0"/>
        </a:spcAft>
        <a:buChar char="»"/>
        <a:defRPr sz="1300">
          <a:solidFill>
            <a:schemeClr val="tx1"/>
          </a:solidFill>
          <a:latin typeface="+mn-lt"/>
        </a:defRPr>
      </a:lvl9pPr>
    </p:bodyStyle>
    <p:otherStyle>
      <a:defPPr>
        <a:defRPr lang="en-US"/>
      </a:defPPr>
      <a:lvl1pPr marL="0" algn="l" defTabSz="760980" rtl="0" eaLnBrk="1" latinLnBrk="0" hangingPunct="1">
        <a:defRPr sz="1500" kern="1200">
          <a:solidFill>
            <a:schemeClr val="tx1"/>
          </a:solidFill>
          <a:latin typeface="+mn-lt"/>
          <a:ea typeface="+mn-ea"/>
          <a:cs typeface="+mn-cs"/>
        </a:defRPr>
      </a:lvl1pPr>
      <a:lvl2pPr marL="380490" algn="l" defTabSz="760980" rtl="0" eaLnBrk="1" latinLnBrk="0" hangingPunct="1">
        <a:defRPr sz="1500" kern="1200">
          <a:solidFill>
            <a:schemeClr val="tx1"/>
          </a:solidFill>
          <a:latin typeface="+mn-lt"/>
          <a:ea typeface="+mn-ea"/>
          <a:cs typeface="+mn-cs"/>
        </a:defRPr>
      </a:lvl2pPr>
      <a:lvl3pPr marL="760980" algn="l" defTabSz="760980" rtl="0" eaLnBrk="1" latinLnBrk="0" hangingPunct="1">
        <a:defRPr sz="1500" kern="1200">
          <a:solidFill>
            <a:schemeClr val="tx1"/>
          </a:solidFill>
          <a:latin typeface="+mn-lt"/>
          <a:ea typeface="+mn-ea"/>
          <a:cs typeface="+mn-cs"/>
        </a:defRPr>
      </a:lvl3pPr>
      <a:lvl4pPr marL="1141468" algn="l" defTabSz="760980" rtl="0" eaLnBrk="1" latinLnBrk="0" hangingPunct="1">
        <a:defRPr sz="1500" kern="1200">
          <a:solidFill>
            <a:schemeClr val="tx1"/>
          </a:solidFill>
          <a:latin typeface="+mn-lt"/>
          <a:ea typeface="+mn-ea"/>
          <a:cs typeface="+mn-cs"/>
        </a:defRPr>
      </a:lvl4pPr>
      <a:lvl5pPr marL="1521926" algn="l" defTabSz="760980" rtl="0" eaLnBrk="1" latinLnBrk="0" hangingPunct="1">
        <a:defRPr sz="1500" kern="1200">
          <a:solidFill>
            <a:schemeClr val="tx1"/>
          </a:solidFill>
          <a:latin typeface="+mn-lt"/>
          <a:ea typeface="+mn-ea"/>
          <a:cs typeface="+mn-cs"/>
        </a:defRPr>
      </a:lvl5pPr>
      <a:lvl6pPr marL="1902414" algn="l" defTabSz="760980" rtl="0" eaLnBrk="1" latinLnBrk="0" hangingPunct="1">
        <a:defRPr sz="1500" kern="1200">
          <a:solidFill>
            <a:schemeClr val="tx1"/>
          </a:solidFill>
          <a:latin typeface="+mn-lt"/>
          <a:ea typeface="+mn-ea"/>
          <a:cs typeface="+mn-cs"/>
        </a:defRPr>
      </a:lvl6pPr>
      <a:lvl7pPr marL="2282898" algn="l" defTabSz="760980" rtl="0" eaLnBrk="1" latinLnBrk="0" hangingPunct="1">
        <a:defRPr sz="1500" kern="1200">
          <a:solidFill>
            <a:schemeClr val="tx1"/>
          </a:solidFill>
          <a:latin typeface="+mn-lt"/>
          <a:ea typeface="+mn-ea"/>
          <a:cs typeface="+mn-cs"/>
        </a:defRPr>
      </a:lvl7pPr>
      <a:lvl8pPr marL="2663373" algn="l" defTabSz="760980" rtl="0" eaLnBrk="1" latinLnBrk="0" hangingPunct="1">
        <a:defRPr sz="1500" kern="1200">
          <a:solidFill>
            <a:schemeClr val="tx1"/>
          </a:solidFill>
          <a:latin typeface="+mn-lt"/>
          <a:ea typeface="+mn-ea"/>
          <a:cs typeface="+mn-cs"/>
        </a:defRPr>
      </a:lvl8pPr>
      <a:lvl9pPr marL="3043857" algn="l" defTabSz="760980" rtl="0" eaLnBrk="1" latinLnBrk="0" hangingPunct="1">
        <a:defRPr sz="1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6164" tIns="38080" rIns="76164" bIns="3808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3" y="794150"/>
            <a:ext cx="8467725" cy="3701653"/>
          </a:xfrm>
          <a:prstGeom prst="rect">
            <a:avLst/>
          </a:prstGeom>
          <a:noFill/>
          <a:ln w="9525" algn="ctr">
            <a:noFill/>
            <a:miter lim="800000"/>
            <a:headEnd/>
            <a:tailEnd/>
          </a:ln>
        </p:spPr>
        <p:txBody>
          <a:bodyPr vert="horz" wrap="square" lIns="76164" tIns="38080" rIns="76164" bIns="3808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64" tIns="38080" rIns="76164" bIns="38080" numCol="1" anchor="t" anchorCtr="0" compatLnSpc="1">
            <a:prstTxWarp prst="textNoShape">
              <a:avLst/>
            </a:prstTxWarp>
          </a:bodyPr>
          <a:lstStyle>
            <a:lvl1pPr algn="r">
              <a:defRPr sz="700"/>
            </a:lvl1pPr>
          </a:lstStyle>
          <a:p>
            <a:pPr defTabSz="914217" fontAlgn="auto">
              <a:spcBef>
                <a:spcPts val="0"/>
              </a:spcBef>
              <a:spcAft>
                <a:spcPts val="0"/>
              </a:spcAft>
              <a:defRPr/>
            </a:pPr>
            <a:fld id="{B6C70261-DCF8-4A97-9502-E8EEF2364CDE}" type="slidenum">
              <a:rPr lang="en-US">
                <a:solidFill>
                  <a:srgbClr val="000000"/>
                </a:solidFill>
                <a:latin typeface="Arial"/>
              </a:rPr>
              <a:pPr defTabSz="914217"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16"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3678342864"/>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 id="2147483908" r:id="rId12"/>
    <p:sldLayoutId id="2147483909" r:id="rId13"/>
    <p:sldLayoutId id="2147483910"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20" algn="l" rtl="0" fontAlgn="base">
        <a:lnSpc>
          <a:spcPct val="85000"/>
        </a:lnSpc>
        <a:spcBef>
          <a:spcPct val="0"/>
        </a:spcBef>
        <a:spcAft>
          <a:spcPct val="0"/>
        </a:spcAft>
        <a:defRPr sz="2700" b="1">
          <a:solidFill>
            <a:srgbClr val="FF0000"/>
          </a:solidFill>
          <a:latin typeface="Arial" charset="0"/>
        </a:defRPr>
      </a:lvl6pPr>
      <a:lvl7pPr marL="761640" algn="l" rtl="0" fontAlgn="base">
        <a:lnSpc>
          <a:spcPct val="85000"/>
        </a:lnSpc>
        <a:spcBef>
          <a:spcPct val="0"/>
        </a:spcBef>
        <a:spcAft>
          <a:spcPct val="0"/>
        </a:spcAft>
        <a:defRPr sz="2700" b="1">
          <a:solidFill>
            <a:srgbClr val="FF0000"/>
          </a:solidFill>
          <a:latin typeface="Arial" charset="0"/>
        </a:defRPr>
      </a:lvl7pPr>
      <a:lvl8pPr marL="1142458" algn="l" rtl="0" fontAlgn="base">
        <a:lnSpc>
          <a:spcPct val="85000"/>
        </a:lnSpc>
        <a:spcBef>
          <a:spcPct val="0"/>
        </a:spcBef>
        <a:spcAft>
          <a:spcPct val="0"/>
        </a:spcAft>
        <a:defRPr sz="2700" b="1">
          <a:solidFill>
            <a:srgbClr val="FF0000"/>
          </a:solidFill>
          <a:latin typeface="Arial" charset="0"/>
        </a:defRPr>
      </a:lvl8pPr>
      <a:lvl9pPr marL="1523268" algn="l" rtl="0" fontAlgn="base">
        <a:lnSpc>
          <a:spcPct val="85000"/>
        </a:lnSpc>
        <a:spcBef>
          <a:spcPct val="0"/>
        </a:spcBef>
        <a:spcAft>
          <a:spcPct val="0"/>
        </a:spcAft>
        <a:defRPr sz="2700" b="1">
          <a:solidFill>
            <a:srgbClr val="FF0000"/>
          </a:solidFill>
          <a:latin typeface="Arial" charset="0"/>
        </a:defRPr>
      </a:lvl9pPr>
    </p:titleStyle>
    <p:bodyStyle>
      <a:lvl1pPr marL="189087" indent="-189087" algn="l" rtl="0" eaLnBrk="0" fontAlgn="base" hangingPunct="0">
        <a:spcBef>
          <a:spcPts val="667"/>
        </a:spcBef>
        <a:spcAft>
          <a:spcPct val="0"/>
        </a:spcAft>
        <a:buChar char="•"/>
        <a:defRPr sz="1700">
          <a:solidFill>
            <a:schemeClr val="tx1"/>
          </a:solidFill>
          <a:latin typeface="+mn-lt"/>
          <a:ea typeface="+mn-ea"/>
          <a:cs typeface="+mn-cs"/>
        </a:defRPr>
      </a:lvl1pPr>
      <a:lvl2pPr marL="478668" indent="-194378" algn="l" rtl="0" eaLnBrk="0" fontAlgn="base" hangingPunct="0">
        <a:spcBef>
          <a:spcPct val="20000"/>
        </a:spcBef>
        <a:spcAft>
          <a:spcPct val="0"/>
        </a:spcAft>
        <a:buChar char="–"/>
        <a:defRPr>
          <a:solidFill>
            <a:schemeClr val="tx1"/>
          </a:solidFill>
          <a:latin typeface="+mn-lt"/>
        </a:defRPr>
      </a:lvl2pPr>
      <a:lvl3pPr marL="711388" indent="-137523" algn="l" rtl="0" eaLnBrk="0" fontAlgn="base" hangingPunct="0">
        <a:spcBef>
          <a:spcPct val="15000"/>
        </a:spcBef>
        <a:spcAft>
          <a:spcPct val="0"/>
        </a:spcAft>
        <a:buChar char="•"/>
        <a:defRPr sz="1500">
          <a:solidFill>
            <a:schemeClr val="tx1"/>
          </a:solidFill>
          <a:latin typeface="+mn-lt"/>
        </a:defRPr>
      </a:lvl3pPr>
      <a:lvl4pPr marL="1000968" indent="-194378" algn="l" rtl="0" eaLnBrk="0" fontAlgn="base" hangingPunct="0">
        <a:spcBef>
          <a:spcPct val="5000"/>
        </a:spcBef>
        <a:spcAft>
          <a:spcPct val="0"/>
        </a:spcAft>
        <a:buChar char="–"/>
        <a:defRPr sz="1500">
          <a:solidFill>
            <a:schemeClr val="tx1"/>
          </a:solidFill>
          <a:latin typeface="+mn-lt"/>
        </a:defRPr>
      </a:lvl4pPr>
      <a:lvl5pPr marL="1240296" indent="-144138" algn="l" rtl="0" eaLnBrk="0" fontAlgn="base" hangingPunct="0">
        <a:spcBef>
          <a:spcPct val="0"/>
        </a:spcBef>
        <a:spcAft>
          <a:spcPct val="0"/>
        </a:spcAft>
        <a:buChar char="»"/>
        <a:defRPr sz="1500">
          <a:solidFill>
            <a:schemeClr val="tx1"/>
          </a:solidFill>
          <a:latin typeface="+mn-lt"/>
        </a:defRPr>
      </a:lvl5pPr>
      <a:lvl6pPr marL="1621116" indent="-144138" algn="l" rtl="0" fontAlgn="base">
        <a:spcBef>
          <a:spcPct val="0"/>
        </a:spcBef>
        <a:spcAft>
          <a:spcPct val="0"/>
        </a:spcAft>
        <a:buChar char="»"/>
        <a:defRPr sz="1300">
          <a:solidFill>
            <a:schemeClr val="tx1"/>
          </a:solidFill>
          <a:latin typeface="+mn-lt"/>
        </a:defRPr>
      </a:lvl6pPr>
      <a:lvl7pPr marL="2001936" indent="-144138" algn="l" rtl="0" fontAlgn="base">
        <a:spcBef>
          <a:spcPct val="0"/>
        </a:spcBef>
        <a:spcAft>
          <a:spcPct val="0"/>
        </a:spcAft>
        <a:buChar char="»"/>
        <a:defRPr sz="1300">
          <a:solidFill>
            <a:schemeClr val="tx1"/>
          </a:solidFill>
          <a:latin typeface="+mn-lt"/>
        </a:defRPr>
      </a:lvl7pPr>
      <a:lvl8pPr marL="2382755" indent="-144138" algn="l" rtl="0" fontAlgn="base">
        <a:spcBef>
          <a:spcPct val="0"/>
        </a:spcBef>
        <a:spcAft>
          <a:spcPct val="0"/>
        </a:spcAft>
        <a:buChar char="»"/>
        <a:defRPr sz="1300">
          <a:solidFill>
            <a:schemeClr val="tx1"/>
          </a:solidFill>
          <a:latin typeface="+mn-lt"/>
        </a:defRPr>
      </a:lvl8pPr>
      <a:lvl9pPr marL="2763574" indent="-144138" algn="l" rtl="0" fontAlgn="base">
        <a:spcBef>
          <a:spcPct val="0"/>
        </a:spcBef>
        <a:spcAft>
          <a:spcPct val="0"/>
        </a:spcAft>
        <a:buChar char="»"/>
        <a:defRPr sz="1300">
          <a:solidFill>
            <a:schemeClr val="tx1"/>
          </a:solidFill>
          <a:latin typeface="+mn-lt"/>
        </a:defRPr>
      </a:lvl9pPr>
    </p:bodyStyle>
    <p:otherStyle>
      <a:defPPr>
        <a:defRPr lang="en-US"/>
      </a:defPPr>
      <a:lvl1pPr marL="0" algn="l" defTabSz="761640" rtl="0" eaLnBrk="1" latinLnBrk="0" hangingPunct="1">
        <a:defRPr sz="1500" kern="1200">
          <a:solidFill>
            <a:schemeClr val="tx1"/>
          </a:solidFill>
          <a:latin typeface="+mn-lt"/>
          <a:ea typeface="+mn-ea"/>
          <a:cs typeface="+mn-cs"/>
        </a:defRPr>
      </a:lvl1pPr>
      <a:lvl2pPr marL="380820" algn="l" defTabSz="761640" rtl="0" eaLnBrk="1" latinLnBrk="0" hangingPunct="1">
        <a:defRPr sz="1500" kern="1200">
          <a:solidFill>
            <a:schemeClr val="tx1"/>
          </a:solidFill>
          <a:latin typeface="+mn-lt"/>
          <a:ea typeface="+mn-ea"/>
          <a:cs typeface="+mn-cs"/>
        </a:defRPr>
      </a:lvl2pPr>
      <a:lvl3pPr marL="761640" algn="l" defTabSz="761640" rtl="0" eaLnBrk="1" latinLnBrk="0" hangingPunct="1">
        <a:defRPr sz="1500" kern="1200">
          <a:solidFill>
            <a:schemeClr val="tx1"/>
          </a:solidFill>
          <a:latin typeface="+mn-lt"/>
          <a:ea typeface="+mn-ea"/>
          <a:cs typeface="+mn-cs"/>
        </a:defRPr>
      </a:lvl3pPr>
      <a:lvl4pPr marL="1142458" algn="l" defTabSz="761640" rtl="0" eaLnBrk="1" latinLnBrk="0" hangingPunct="1">
        <a:defRPr sz="1500" kern="1200">
          <a:solidFill>
            <a:schemeClr val="tx1"/>
          </a:solidFill>
          <a:latin typeface="+mn-lt"/>
          <a:ea typeface="+mn-ea"/>
          <a:cs typeface="+mn-cs"/>
        </a:defRPr>
      </a:lvl4pPr>
      <a:lvl5pPr marL="1523268" algn="l" defTabSz="761640" rtl="0" eaLnBrk="1" latinLnBrk="0" hangingPunct="1">
        <a:defRPr sz="1500" kern="1200">
          <a:solidFill>
            <a:schemeClr val="tx1"/>
          </a:solidFill>
          <a:latin typeface="+mn-lt"/>
          <a:ea typeface="+mn-ea"/>
          <a:cs typeface="+mn-cs"/>
        </a:defRPr>
      </a:lvl5pPr>
      <a:lvl6pPr marL="1904086" algn="l" defTabSz="761640" rtl="0" eaLnBrk="1" latinLnBrk="0" hangingPunct="1">
        <a:defRPr sz="1500" kern="1200">
          <a:solidFill>
            <a:schemeClr val="tx1"/>
          </a:solidFill>
          <a:latin typeface="+mn-lt"/>
          <a:ea typeface="+mn-ea"/>
          <a:cs typeface="+mn-cs"/>
        </a:defRPr>
      </a:lvl6pPr>
      <a:lvl7pPr marL="2284905" algn="l" defTabSz="761640" rtl="0" eaLnBrk="1" latinLnBrk="0" hangingPunct="1">
        <a:defRPr sz="1500" kern="1200">
          <a:solidFill>
            <a:schemeClr val="tx1"/>
          </a:solidFill>
          <a:latin typeface="+mn-lt"/>
          <a:ea typeface="+mn-ea"/>
          <a:cs typeface="+mn-cs"/>
        </a:defRPr>
      </a:lvl7pPr>
      <a:lvl8pPr marL="2665720" algn="l" defTabSz="761640" rtl="0" eaLnBrk="1" latinLnBrk="0" hangingPunct="1">
        <a:defRPr sz="1500" kern="1200">
          <a:solidFill>
            <a:schemeClr val="tx1"/>
          </a:solidFill>
          <a:latin typeface="+mn-lt"/>
          <a:ea typeface="+mn-ea"/>
          <a:cs typeface="+mn-cs"/>
        </a:defRPr>
      </a:lvl8pPr>
      <a:lvl9pPr marL="3046536" algn="l" defTabSz="761640" rtl="0" eaLnBrk="1" latinLnBrk="0" hangingPunct="1">
        <a:defRPr sz="15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4"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7" tIns="38086" rIns="76177" bIns="38086" rtlCol="0" anchor="ctr"/>
          <a:lstStyle/>
          <a:p>
            <a:pPr algn="ctr" defTabSz="914369" fontAlgn="auto">
              <a:spcBef>
                <a:spcPts val="0"/>
              </a:spcBef>
              <a:spcAft>
                <a:spcPts val="0"/>
              </a:spcAft>
            </a:pPr>
            <a:endParaRPr lang="en-US">
              <a:solidFill>
                <a:srgbClr val="FFFFFF"/>
              </a:solidFill>
            </a:endParaRPr>
          </a:p>
        </p:txBody>
      </p:sp>
      <p:sp>
        <p:nvSpPr>
          <p:cNvPr id="19" name="Rectangle 18"/>
          <p:cNvSpPr/>
          <p:nvPr userDrawn="1"/>
        </p:nvSpPr>
        <p:spPr>
          <a:xfrm>
            <a:off x="41911"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7" tIns="38086" rIns="76177" bIns="38086" rtlCol="0" anchor="ctr"/>
          <a:lstStyle/>
          <a:p>
            <a:pPr algn="ctr" defTabSz="914369" fontAlgn="auto">
              <a:spcBef>
                <a:spcPts val="0"/>
              </a:spcBef>
              <a:spcAft>
                <a:spcPts val="0"/>
              </a:spcAft>
            </a:pPr>
            <a:endParaRPr lang="en-US">
              <a:solidFill>
                <a:srgbClr val="FFFFFF"/>
              </a:solidFill>
            </a:endParaRPr>
          </a:p>
        </p:txBody>
      </p:sp>
      <p:sp>
        <p:nvSpPr>
          <p:cNvPr id="1026" name="Rectangle 2"/>
          <p:cNvSpPr>
            <a:spLocks noGrp="1" noChangeArrowheads="1"/>
          </p:cNvSpPr>
          <p:nvPr>
            <p:ph type="title"/>
          </p:nvPr>
        </p:nvSpPr>
        <p:spPr bwMode="auto">
          <a:xfrm>
            <a:off x="231775" y="107165"/>
            <a:ext cx="8458200" cy="610791"/>
          </a:xfrm>
          <a:prstGeom prst="rect">
            <a:avLst/>
          </a:prstGeom>
          <a:noFill/>
          <a:ln w="9525">
            <a:noFill/>
            <a:miter lim="800000"/>
            <a:headEnd/>
            <a:tailEnd/>
          </a:ln>
        </p:spPr>
        <p:txBody>
          <a:bodyPr vert="horz" wrap="square" lIns="76177" tIns="38086" rIns="76177" bIns="3808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1" y="794151"/>
            <a:ext cx="8467725" cy="3701653"/>
          </a:xfrm>
          <a:prstGeom prst="rect">
            <a:avLst/>
          </a:prstGeom>
          <a:noFill/>
          <a:ln w="9525" algn="ctr">
            <a:noFill/>
            <a:miter lim="800000"/>
            <a:headEnd/>
            <a:tailEnd/>
          </a:ln>
        </p:spPr>
        <p:txBody>
          <a:bodyPr vert="horz" wrap="square" lIns="76177" tIns="38086" rIns="76177" bIns="3808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77" tIns="38086" rIns="76177" bIns="38086" numCol="1" anchor="t" anchorCtr="0" compatLnSpc="1">
            <a:prstTxWarp prst="textNoShape">
              <a:avLst/>
            </a:prstTxWarp>
          </a:bodyPr>
          <a:lstStyle>
            <a:lvl1pPr algn="r">
              <a:defRPr sz="700"/>
            </a:lvl1pPr>
          </a:lstStyle>
          <a:p>
            <a:pPr defTabSz="914369" fontAlgn="auto">
              <a:spcBef>
                <a:spcPts val="0"/>
              </a:spcBef>
              <a:spcAft>
                <a:spcPts val="0"/>
              </a:spcAft>
              <a:defRPr/>
            </a:pPr>
            <a:fld id="{B6C70261-DCF8-4A97-9502-E8EEF2364CDE}" type="slidenum">
              <a:rPr lang="en-US">
                <a:solidFill>
                  <a:srgbClr val="000000"/>
                </a:solidFill>
                <a:latin typeface="Arial"/>
              </a:rPr>
              <a:pPr defTabSz="914369"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69"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16" cstate="print"/>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228600" y="4806158"/>
            <a:ext cx="2111375" cy="184642"/>
          </a:xfrm>
          <a:prstGeom prst="rect">
            <a:avLst/>
          </a:prstGeom>
          <a:noFill/>
          <a:ln w="9525">
            <a:noFill/>
            <a:miter lim="800000"/>
            <a:headEnd/>
            <a:tailEnd/>
          </a:ln>
          <a:effectLst/>
        </p:spPr>
        <p:txBody>
          <a:bodyPr lIns="76177" tIns="38086" rIns="76177" bIns="38086">
            <a:spAutoFit/>
          </a:bodyPr>
          <a:lstStyle/>
          <a:p>
            <a:pPr defTabSz="761764">
              <a:spcBef>
                <a:spcPct val="50000"/>
              </a:spcBef>
              <a:defRPr/>
            </a:pPr>
            <a:r>
              <a:rPr lang="en-US" sz="700" dirty="0">
                <a:solidFill>
                  <a:srgbClr val="000000"/>
                </a:solidFill>
                <a:latin typeface="Arial"/>
              </a:rPr>
              <a:t>TI Confidential – NDA Restrictions</a:t>
            </a:r>
          </a:p>
        </p:txBody>
      </p:sp>
    </p:spTree>
    <p:extLst>
      <p:ext uri="{BB962C8B-B14F-4D97-AF65-F5344CB8AC3E}">
        <p14:creationId xmlns:p14="http://schemas.microsoft.com/office/powerpoint/2010/main" val="3487870203"/>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 id="2147483960" r:id="rId12"/>
    <p:sldLayoutId id="2147483961" r:id="rId13"/>
    <p:sldLayoutId id="2147483962"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82" algn="l" rtl="0" fontAlgn="base">
        <a:lnSpc>
          <a:spcPct val="85000"/>
        </a:lnSpc>
        <a:spcBef>
          <a:spcPct val="0"/>
        </a:spcBef>
        <a:spcAft>
          <a:spcPct val="0"/>
        </a:spcAft>
        <a:defRPr sz="2700" b="1">
          <a:solidFill>
            <a:srgbClr val="FF0000"/>
          </a:solidFill>
          <a:latin typeface="Arial" charset="0"/>
        </a:defRPr>
      </a:lvl6pPr>
      <a:lvl7pPr marL="761764" algn="l" rtl="0" fontAlgn="base">
        <a:lnSpc>
          <a:spcPct val="85000"/>
        </a:lnSpc>
        <a:spcBef>
          <a:spcPct val="0"/>
        </a:spcBef>
        <a:spcAft>
          <a:spcPct val="0"/>
        </a:spcAft>
        <a:defRPr sz="2700" b="1">
          <a:solidFill>
            <a:srgbClr val="FF0000"/>
          </a:solidFill>
          <a:latin typeface="Arial" charset="0"/>
        </a:defRPr>
      </a:lvl7pPr>
      <a:lvl8pPr marL="1142645" algn="l" rtl="0" fontAlgn="base">
        <a:lnSpc>
          <a:spcPct val="85000"/>
        </a:lnSpc>
        <a:spcBef>
          <a:spcPct val="0"/>
        </a:spcBef>
        <a:spcAft>
          <a:spcPct val="0"/>
        </a:spcAft>
        <a:defRPr sz="2700" b="1">
          <a:solidFill>
            <a:srgbClr val="FF0000"/>
          </a:solidFill>
          <a:latin typeface="Arial" charset="0"/>
        </a:defRPr>
      </a:lvl8pPr>
      <a:lvl9pPr marL="1523522" algn="l" rtl="0" fontAlgn="base">
        <a:lnSpc>
          <a:spcPct val="85000"/>
        </a:lnSpc>
        <a:spcBef>
          <a:spcPct val="0"/>
        </a:spcBef>
        <a:spcAft>
          <a:spcPct val="0"/>
        </a:spcAft>
        <a:defRPr sz="2700" b="1">
          <a:solidFill>
            <a:srgbClr val="FF0000"/>
          </a:solidFill>
          <a:latin typeface="Arial" charset="0"/>
        </a:defRPr>
      </a:lvl9pPr>
    </p:titleStyle>
    <p:bodyStyle>
      <a:lvl1pPr marL="189118" indent="-189118" algn="l" rtl="0" eaLnBrk="0" fontAlgn="base" hangingPunct="0">
        <a:spcBef>
          <a:spcPts val="667"/>
        </a:spcBef>
        <a:spcAft>
          <a:spcPct val="0"/>
        </a:spcAft>
        <a:buChar char="•"/>
        <a:defRPr sz="1700">
          <a:solidFill>
            <a:schemeClr val="tx1"/>
          </a:solidFill>
          <a:latin typeface="+mn-lt"/>
          <a:ea typeface="+mn-ea"/>
          <a:cs typeface="+mn-cs"/>
        </a:defRPr>
      </a:lvl1pPr>
      <a:lvl2pPr marL="478747" indent="-194410" algn="l" rtl="0" eaLnBrk="0" fontAlgn="base" hangingPunct="0">
        <a:spcBef>
          <a:spcPct val="20000"/>
        </a:spcBef>
        <a:spcAft>
          <a:spcPct val="0"/>
        </a:spcAft>
        <a:buChar char="–"/>
        <a:defRPr>
          <a:solidFill>
            <a:schemeClr val="tx1"/>
          </a:solidFill>
          <a:latin typeface="+mn-lt"/>
        </a:defRPr>
      </a:lvl2pPr>
      <a:lvl3pPr marL="711506" indent="-137543" algn="l" rtl="0" eaLnBrk="0" fontAlgn="base" hangingPunct="0">
        <a:spcBef>
          <a:spcPct val="15000"/>
        </a:spcBef>
        <a:spcAft>
          <a:spcPct val="0"/>
        </a:spcAft>
        <a:buChar char="•"/>
        <a:defRPr sz="1500">
          <a:solidFill>
            <a:schemeClr val="tx1"/>
          </a:solidFill>
          <a:latin typeface="+mn-lt"/>
        </a:defRPr>
      </a:lvl3pPr>
      <a:lvl4pPr marL="1001134" indent="-194410" algn="l" rtl="0" eaLnBrk="0" fontAlgn="base" hangingPunct="0">
        <a:spcBef>
          <a:spcPct val="5000"/>
        </a:spcBef>
        <a:spcAft>
          <a:spcPct val="0"/>
        </a:spcAft>
        <a:buChar char="–"/>
        <a:defRPr sz="1500">
          <a:solidFill>
            <a:schemeClr val="tx1"/>
          </a:solidFill>
          <a:latin typeface="+mn-lt"/>
        </a:defRPr>
      </a:lvl4pPr>
      <a:lvl5pPr marL="1240504" indent="-144158" algn="l" rtl="0" eaLnBrk="0" fontAlgn="base" hangingPunct="0">
        <a:spcBef>
          <a:spcPct val="0"/>
        </a:spcBef>
        <a:spcAft>
          <a:spcPct val="0"/>
        </a:spcAft>
        <a:buChar char="»"/>
        <a:defRPr sz="1500">
          <a:solidFill>
            <a:schemeClr val="tx1"/>
          </a:solidFill>
          <a:latin typeface="+mn-lt"/>
        </a:defRPr>
      </a:lvl5pPr>
      <a:lvl6pPr marL="1621386" indent="-144158" algn="l" rtl="0" fontAlgn="base">
        <a:spcBef>
          <a:spcPct val="0"/>
        </a:spcBef>
        <a:spcAft>
          <a:spcPct val="0"/>
        </a:spcAft>
        <a:buChar char="»"/>
        <a:defRPr sz="1300">
          <a:solidFill>
            <a:schemeClr val="tx1"/>
          </a:solidFill>
          <a:latin typeface="+mn-lt"/>
        </a:defRPr>
      </a:lvl6pPr>
      <a:lvl7pPr marL="2002268" indent="-144158" algn="l" rtl="0" fontAlgn="base">
        <a:spcBef>
          <a:spcPct val="0"/>
        </a:spcBef>
        <a:spcAft>
          <a:spcPct val="0"/>
        </a:spcAft>
        <a:buChar char="»"/>
        <a:defRPr sz="1300">
          <a:solidFill>
            <a:schemeClr val="tx1"/>
          </a:solidFill>
          <a:latin typeface="+mn-lt"/>
        </a:defRPr>
      </a:lvl7pPr>
      <a:lvl8pPr marL="2383150" indent="-144158" algn="l" rtl="0" fontAlgn="base">
        <a:spcBef>
          <a:spcPct val="0"/>
        </a:spcBef>
        <a:spcAft>
          <a:spcPct val="0"/>
        </a:spcAft>
        <a:buChar char="»"/>
        <a:defRPr sz="1300">
          <a:solidFill>
            <a:schemeClr val="tx1"/>
          </a:solidFill>
          <a:latin typeface="+mn-lt"/>
        </a:defRPr>
      </a:lvl8pPr>
      <a:lvl9pPr marL="2764031" indent="-144158" algn="l" rtl="0" fontAlgn="base">
        <a:spcBef>
          <a:spcPct val="0"/>
        </a:spcBef>
        <a:spcAft>
          <a:spcPct val="0"/>
        </a:spcAft>
        <a:buChar char="»"/>
        <a:defRPr sz="1300">
          <a:solidFill>
            <a:schemeClr val="tx1"/>
          </a:solidFill>
          <a:latin typeface="+mn-lt"/>
        </a:defRPr>
      </a:lvl9pPr>
    </p:bodyStyle>
    <p:otherStyle>
      <a:defPPr>
        <a:defRPr lang="en-US"/>
      </a:defPPr>
      <a:lvl1pPr marL="0" algn="l" defTabSz="761764" rtl="0" eaLnBrk="1" latinLnBrk="0" hangingPunct="1">
        <a:defRPr sz="1500" kern="1200">
          <a:solidFill>
            <a:schemeClr val="tx1"/>
          </a:solidFill>
          <a:latin typeface="+mn-lt"/>
          <a:ea typeface="+mn-ea"/>
          <a:cs typeface="+mn-cs"/>
        </a:defRPr>
      </a:lvl1pPr>
      <a:lvl2pPr marL="380882" algn="l" defTabSz="761764" rtl="0" eaLnBrk="1" latinLnBrk="0" hangingPunct="1">
        <a:defRPr sz="1500" kern="1200">
          <a:solidFill>
            <a:schemeClr val="tx1"/>
          </a:solidFill>
          <a:latin typeface="+mn-lt"/>
          <a:ea typeface="+mn-ea"/>
          <a:cs typeface="+mn-cs"/>
        </a:defRPr>
      </a:lvl2pPr>
      <a:lvl3pPr marL="761764" algn="l" defTabSz="761764" rtl="0" eaLnBrk="1" latinLnBrk="0" hangingPunct="1">
        <a:defRPr sz="1500" kern="1200">
          <a:solidFill>
            <a:schemeClr val="tx1"/>
          </a:solidFill>
          <a:latin typeface="+mn-lt"/>
          <a:ea typeface="+mn-ea"/>
          <a:cs typeface="+mn-cs"/>
        </a:defRPr>
      </a:lvl3pPr>
      <a:lvl4pPr marL="1142645" algn="l" defTabSz="761764" rtl="0" eaLnBrk="1" latinLnBrk="0" hangingPunct="1">
        <a:defRPr sz="1500" kern="1200">
          <a:solidFill>
            <a:schemeClr val="tx1"/>
          </a:solidFill>
          <a:latin typeface="+mn-lt"/>
          <a:ea typeface="+mn-ea"/>
          <a:cs typeface="+mn-cs"/>
        </a:defRPr>
      </a:lvl4pPr>
      <a:lvl5pPr marL="1523522" algn="l" defTabSz="761764" rtl="0" eaLnBrk="1" latinLnBrk="0" hangingPunct="1">
        <a:defRPr sz="1500" kern="1200">
          <a:solidFill>
            <a:schemeClr val="tx1"/>
          </a:solidFill>
          <a:latin typeface="+mn-lt"/>
          <a:ea typeface="+mn-ea"/>
          <a:cs typeface="+mn-cs"/>
        </a:defRPr>
      </a:lvl5pPr>
      <a:lvl6pPr marL="1904403" algn="l" defTabSz="761764" rtl="0" eaLnBrk="1" latinLnBrk="0" hangingPunct="1">
        <a:defRPr sz="1500" kern="1200">
          <a:solidFill>
            <a:schemeClr val="tx1"/>
          </a:solidFill>
          <a:latin typeface="+mn-lt"/>
          <a:ea typeface="+mn-ea"/>
          <a:cs typeface="+mn-cs"/>
        </a:defRPr>
      </a:lvl6pPr>
      <a:lvl7pPr marL="2285285" algn="l" defTabSz="761764" rtl="0" eaLnBrk="1" latinLnBrk="0" hangingPunct="1">
        <a:defRPr sz="1500" kern="1200">
          <a:solidFill>
            <a:schemeClr val="tx1"/>
          </a:solidFill>
          <a:latin typeface="+mn-lt"/>
          <a:ea typeface="+mn-ea"/>
          <a:cs typeface="+mn-cs"/>
        </a:defRPr>
      </a:lvl7pPr>
      <a:lvl8pPr marL="2666163" algn="l" defTabSz="761764" rtl="0" eaLnBrk="1" latinLnBrk="0" hangingPunct="1">
        <a:defRPr sz="1500" kern="1200">
          <a:solidFill>
            <a:schemeClr val="tx1"/>
          </a:solidFill>
          <a:latin typeface="+mn-lt"/>
          <a:ea typeface="+mn-ea"/>
          <a:cs typeface="+mn-cs"/>
        </a:defRPr>
      </a:lvl8pPr>
      <a:lvl9pPr marL="3047043" algn="l" defTabSz="761764" rtl="0" eaLnBrk="1" latinLnBrk="0" hangingPunct="1">
        <a:defRPr sz="15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5954" tIns="37963" rIns="75954" bIns="37963" anchor="ctr"/>
          <a:lstStyle/>
          <a:p>
            <a:pPr algn="ctr" defTabSz="911442">
              <a:defRPr/>
            </a:pPr>
            <a:endParaRPr lang="en-US" dirty="0">
              <a:solidFill>
                <a:srgbClr val="FFFFFF"/>
              </a:solidFill>
            </a:endParaRPr>
          </a:p>
        </p:txBody>
      </p:sp>
      <p:grpSp>
        <p:nvGrpSpPr>
          <p:cNvPr id="24" name="Group 23"/>
          <p:cNvGrpSpPr/>
          <p:nvPr userDrawn="1"/>
        </p:nvGrpSpPr>
        <p:grpSpPr>
          <a:xfrm>
            <a:off x="0" y="4706938"/>
            <a:ext cx="8826500" cy="388620"/>
            <a:chOff x="0" y="6321425"/>
            <a:chExt cx="10591800" cy="466344"/>
          </a:xfrm>
        </p:grpSpPr>
        <p:sp>
          <p:nvSpPr>
            <p:cNvPr id="25" name="Rectangle 24"/>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26" name="Picture 27" descr="ti_logo_powerpoint_1_line.png"/>
            <p:cNvPicPr>
              <a:picLocks noChangeAspect="1"/>
            </p:cNvPicPr>
            <p:nvPr userDrawn="1"/>
          </p:nvPicPr>
          <p:blipFill>
            <a:blip r:embed="rId16" cstate="print">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13317"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5954" tIns="37963" rIns="75954" bIns="37963" numCol="1" anchor="ctr" anchorCtr="0" compatLnSpc="1">
            <a:prstTxWarp prst="textNoShape">
              <a:avLst/>
            </a:prstTxWarp>
          </a:bodyPr>
          <a:lstStyle/>
          <a:p>
            <a:pPr lvl="0"/>
            <a:r>
              <a:rPr lang="en-US"/>
              <a:t>Click to edit Master title style</a:t>
            </a:r>
          </a:p>
        </p:txBody>
      </p:sp>
      <p:sp>
        <p:nvSpPr>
          <p:cNvPr id="13318" name="Rectangle 3"/>
          <p:cNvSpPr>
            <a:spLocks noGrp="1" noChangeArrowheads="1"/>
          </p:cNvSpPr>
          <p:nvPr>
            <p:ph type="body" idx="1"/>
          </p:nvPr>
        </p:nvSpPr>
        <p:spPr bwMode="auto">
          <a:xfrm>
            <a:off x="333378" y="794154"/>
            <a:ext cx="8467725" cy="3701653"/>
          </a:xfrm>
          <a:prstGeom prst="rect">
            <a:avLst/>
          </a:prstGeom>
          <a:noFill/>
          <a:ln w="9525" algn="ctr">
            <a:noFill/>
            <a:miter lim="800000"/>
            <a:headEnd/>
            <a:tailEnd/>
          </a:ln>
        </p:spPr>
        <p:txBody>
          <a:bodyPr vert="horz" wrap="square" lIns="75954" tIns="37963" rIns="75954" bIns="379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fontAlgn="auto">
              <a:spcBef>
                <a:spcPts val="0"/>
              </a:spcBef>
              <a:spcAft>
                <a:spcPts val="0"/>
              </a:spcAft>
              <a:defRPr/>
            </a:pPr>
            <a:fld id="{B6C70261-DCF8-4A97-9502-E8EEF2364CDE}" type="slidenum">
              <a:rPr lang="en-US" smtClean="0">
                <a:solidFill>
                  <a:srgbClr val="000000"/>
                </a:solidFill>
                <a:latin typeface="Arial"/>
              </a:rPr>
              <a:pPr defTabSz="911115" fontAlgn="auto">
                <a:spcBef>
                  <a:spcPts val="0"/>
                </a:spcBef>
                <a:spcAft>
                  <a:spcPts val="0"/>
                </a:spcAft>
                <a:defRPr/>
              </a:pPr>
              <a:t>‹#›</a:t>
            </a:fld>
            <a:endParaRPr lang="en-US">
              <a:solidFill>
                <a:srgbClr val="000000"/>
              </a:solidFill>
              <a:latin typeface="Arial"/>
            </a:endParaRPr>
          </a:p>
        </p:txBody>
      </p:sp>
    </p:spTree>
    <p:extLst>
      <p:ext uri="{BB962C8B-B14F-4D97-AF65-F5344CB8AC3E}">
        <p14:creationId xmlns:p14="http://schemas.microsoft.com/office/powerpoint/2010/main" val="869016217"/>
      </p:ext>
    </p:extLst>
  </p:cSld>
  <p:clrMap bg1="lt1" tx1="dk1" bg2="lt2" tx2="dk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 id="2147484034" r:id="rId12"/>
    <p:sldLayoutId id="2147484035" r:id="rId13"/>
    <p:sldLayoutId id="2147484036"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79770" algn="l" rtl="0" fontAlgn="base">
        <a:lnSpc>
          <a:spcPct val="85000"/>
        </a:lnSpc>
        <a:spcBef>
          <a:spcPct val="0"/>
        </a:spcBef>
        <a:spcAft>
          <a:spcPct val="0"/>
        </a:spcAft>
        <a:defRPr sz="2700" b="1">
          <a:solidFill>
            <a:srgbClr val="FF0000"/>
          </a:solidFill>
          <a:latin typeface="Arial" charset="0"/>
        </a:defRPr>
      </a:lvl6pPr>
      <a:lvl7pPr marL="759540" algn="l" rtl="0" fontAlgn="base">
        <a:lnSpc>
          <a:spcPct val="85000"/>
        </a:lnSpc>
        <a:spcBef>
          <a:spcPct val="0"/>
        </a:spcBef>
        <a:spcAft>
          <a:spcPct val="0"/>
        </a:spcAft>
        <a:defRPr sz="2700" b="1">
          <a:solidFill>
            <a:srgbClr val="FF0000"/>
          </a:solidFill>
          <a:latin typeface="Arial" charset="0"/>
        </a:defRPr>
      </a:lvl7pPr>
      <a:lvl8pPr marL="1139308" algn="l" rtl="0" fontAlgn="base">
        <a:lnSpc>
          <a:spcPct val="85000"/>
        </a:lnSpc>
        <a:spcBef>
          <a:spcPct val="0"/>
        </a:spcBef>
        <a:spcAft>
          <a:spcPct val="0"/>
        </a:spcAft>
        <a:defRPr sz="2700" b="1">
          <a:solidFill>
            <a:srgbClr val="FF0000"/>
          </a:solidFill>
          <a:latin typeface="Arial" charset="0"/>
        </a:defRPr>
      </a:lvl8pPr>
      <a:lvl9pPr marL="1519028" algn="l" rtl="0" fontAlgn="base">
        <a:lnSpc>
          <a:spcPct val="85000"/>
        </a:lnSpc>
        <a:spcBef>
          <a:spcPct val="0"/>
        </a:spcBef>
        <a:spcAft>
          <a:spcPct val="0"/>
        </a:spcAft>
        <a:defRPr sz="2700" b="1">
          <a:solidFill>
            <a:srgbClr val="FF0000"/>
          </a:solidFill>
          <a:latin typeface="Arial" charset="0"/>
        </a:defRPr>
      </a:lvl9pPr>
    </p:titleStyle>
    <p:bodyStyle>
      <a:lvl1pPr marL="188562" indent="-188562" algn="l" rtl="0" eaLnBrk="0" fontAlgn="base" hangingPunct="0">
        <a:spcBef>
          <a:spcPts val="667"/>
        </a:spcBef>
        <a:spcAft>
          <a:spcPct val="0"/>
        </a:spcAft>
        <a:buChar char="•"/>
        <a:defRPr sz="1700">
          <a:solidFill>
            <a:schemeClr val="tx1"/>
          </a:solidFill>
          <a:latin typeface="+mn-lt"/>
          <a:ea typeface="+mn-ea"/>
          <a:cs typeface="+mn-cs"/>
        </a:defRPr>
      </a:lvl1pPr>
      <a:lvl2pPr marL="477338" indent="-193853" algn="l" rtl="0" eaLnBrk="0" fontAlgn="base" hangingPunct="0">
        <a:spcBef>
          <a:spcPct val="20000"/>
        </a:spcBef>
        <a:spcAft>
          <a:spcPct val="0"/>
        </a:spcAft>
        <a:buChar char="–"/>
        <a:defRPr>
          <a:solidFill>
            <a:schemeClr val="tx1"/>
          </a:solidFill>
          <a:latin typeface="+mn-lt"/>
        </a:defRPr>
      </a:lvl2pPr>
      <a:lvl3pPr marL="709405" indent="-137173" algn="l" rtl="0" eaLnBrk="0" fontAlgn="base" hangingPunct="0">
        <a:spcBef>
          <a:spcPct val="15000"/>
        </a:spcBef>
        <a:spcAft>
          <a:spcPct val="0"/>
        </a:spcAft>
        <a:buChar char="•"/>
        <a:defRPr>
          <a:solidFill>
            <a:schemeClr val="tx1"/>
          </a:solidFill>
          <a:latin typeface="+mn-lt"/>
        </a:defRPr>
      </a:lvl3pPr>
      <a:lvl4pPr marL="998168" indent="-193853" algn="l" rtl="0" eaLnBrk="0" fontAlgn="base" hangingPunct="0">
        <a:spcBef>
          <a:spcPct val="5000"/>
        </a:spcBef>
        <a:spcAft>
          <a:spcPct val="0"/>
        </a:spcAft>
        <a:buChar char="–"/>
        <a:defRPr>
          <a:solidFill>
            <a:schemeClr val="tx1"/>
          </a:solidFill>
          <a:latin typeface="+mn-lt"/>
        </a:defRPr>
      </a:lvl4pPr>
      <a:lvl5pPr marL="1236796" indent="-143788" algn="l" rtl="0" eaLnBrk="0" fontAlgn="base" hangingPunct="0">
        <a:spcBef>
          <a:spcPct val="0"/>
        </a:spcBef>
        <a:spcAft>
          <a:spcPct val="0"/>
        </a:spcAft>
        <a:buChar char="»"/>
        <a:defRPr>
          <a:solidFill>
            <a:schemeClr val="tx1"/>
          </a:solidFill>
          <a:latin typeface="+mn-lt"/>
        </a:defRPr>
      </a:lvl5pPr>
      <a:lvl6pPr marL="1616566" indent="-143788" algn="l" rtl="0" fontAlgn="base">
        <a:spcBef>
          <a:spcPct val="0"/>
        </a:spcBef>
        <a:spcAft>
          <a:spcPct val="0"/>
        </a:spcAft>
        <a:buChar char="»"/>
        <a:defRPr sz="1300">
          <a:solidFill>
            <a:schemeClr val="tx1"/>
          </a:solidFill>
          <a:latin typeface="+mn-lt"/>
        </a:defRPr>
      </a:lvl6pPr>
      <a:lvl7pPr marL="1996336" indent="-143788" algn="l" rtl="0" fontAlgn="base">
        <a:spcBef>
          <a:spcPct val="0"/>
        </a:spcBef>
        <a:spcAft>
          <a:spcPct val="0"/>
        </a:spcAft>
        <a:buChar char="»"/>
        <a:defRPr sz="1300">
          <a:solidFill>
            <a:schemeClr val="tx1"/>
          </a:solidFill>
          <a:latin typeface="+mn-lt"/>
        </a:defRPr>
      </a:lvl7pPr>
      <a:lvl8pPr marL="2376105" indent="-143788" algn="l" rtl="0" fontAlgn="base">
        <a:spcBef>
          <a:spcPct val="0"/>
        </a:spcBef>
        <a:spcAft>
          <a:spcPct val="0"/>
        </a:spcAft>
        <a:buChar char="»"/>
        <a:defRPr sz="1300">
          <a:solidFill>
            <a:schemeClr val="tx1"/>
          </a:solidFill>
          <a:latin typeface="+mn-lt"/>
        </a:defRPr>
      </a:lvl8pPr>
      <a:lvl9pPr marL="2755874" indent="-143788" algn="l" rtl="0" fontAlgn="base">
        <a:spcBef>
          <a:spcPct val="0"/>
        </a:spcBef>
        <a:spcAft>
          <a:spcPct val="0"/>
        </a:spcAft>
        <a:buChar char="»"/>
        <a:defRPr sz="1300">
          <a:solidFill>
            <a:schemeClr val="tx1"/>
          </a:solidFill>
          <a:latin typeface="+mn-lt"/>
        </a:defRPr>
      </a:lvl9pPr>
    </p:bodyStyle>
    <p:otherStyle>
      <a:defPPr>
        <a:defRPr lang="en-US"/>
      </a:defPPr>
      <a:lvl1pPr marL="0" algn="l" defTabSz="759540" rtl="0" eaLnBrk="1" latinLnBrk="0" hangingPunct="1">
        <a:defRPr sz="1500" kern="1200">
          <a:solidFill>
            <a:schemeClr val="tx1"/>
          </a:solidFill>
          <a:latin typeface="+mn-lt"/>
          <a:ea typeface="+mn-ea"/>
          <a:cs typeface="+mn-cs"/>
        </a:defRPr>
      </a:lvl1pPr>
      <a:lvl2pPr marL="379770" algn="l" defTabSz="759540" rtl="0" eaLnBrk="1" latinLnBrk="0" hangingPunct="1">
        <a:defRPr sz="1500" kern="1200">
          <a:solidFill>
            <a:schemeClr val="tx1"/>
          </a:solidFill>
          <a:latin typeface="+mn-lt"/>
          <a:ea typeface="+mn-ea"/>
          <a:cs typeface="+mn-cs"/>
        </a:defRPr>
      </a:lvl2pPr>
      <a:lvl3pPr marL="759540" algn="l" defTabSz="759540" rtl="0" eaLnBrk="1" latinLnBrk="0" hangingPunct="1">
        <a:defRPr sz="1500" kern="1200">
          <a:solidFill>
            <a:schemeClr val="tx1"/>
          </a:solidFill>
          <a:latin typeface="+mn-lt"/>
          <a:ea typeface="+mn-ea"/>
          <a:cs typeface="+mn-cs"/>
        </a:defRPr>
      </a:lvl3pPr>
      <a:lvl4pPr marL="1139308" algn="l" defTabSz="759540" rtl="0" eaLnBrk="1" latinLnBrk="0" hangingPunct="1">
        <a:defRPr sz="1500" kern="1200">
          <a:solidFill>
            <a:schemeClr val="tx1"/>
          </a:solidFill>
          <a:latin typeface="+mn-lt"/>
          <a:ea typeface="+mn-ea"/>
          <a:cs typeface="+mn-cs"/>
        </a:defRPr>
      </a:lvl4pPr>
      <a:lvl5pPr marL="1519028" algn="l" defTabSz="759540" rtl="0" eaLnBrk="1" latinLnBrk="0" hangingPunct="1">
        <a:defRPr sz="1500" kern="1200">
          <a:solidFill>
            <a:schemeClr val="tx1"/>
          </a:solidFill>
          <a:latin typeface="+mn-lt"/>
          <a:ea typeface="+mn-ea"/>
          <a:cs typeface="+mn-cs"/>
        </a:defRPr>
      </a:lvl5pPr>
      <a:lvl6pPr marL="1898766" algn="l" defTabSz="759540" rtl="0" eaLnBrk="1" latinLnBrk="0" hangingPunct="1">
        <a:defRPr sz="1500" kern="1200">
          <a:solidFill>
            <a:schemeClr val="tx1"/>
          </a:solidFill>
          <a:latin typeface="+mn-lt"/>
          <a:ea typeface="+mn-ea"/>
          <a:cs typeface="+mn-cs"/>
        </a:defRPr>
      </a:lvl6pPr>
      <a:lvl7pPr marL="2278520" algn="l" defTabSz="759540" rtl="0" eaLnBrk="1" latinLnBrk="0" hangingPunct="1">
        <a:defRPr sz="1500" kern="1200">
          <a:solidFill>
            <a:schemeClr val="tx1"/>
          </a:solidFill>
          <a:latin typeface="+mn-lt"/>
          <a:ea typeface="+mn-ea"/>
          <a:cs typeface="+mn-cs"/>
        </a:defRPr>
      </a:lvl7pPr>
      <a:lvl8pPr marL="2658269" algn="l" defTabSz="759540" rtl="0" eaLnBrk="1" latinLnBrk="0" hangingPunct="1">
        <a:defRPr sz="1500" kern="1200">
          <a:solidFill>
            <a:schemeClr val="tx1"/>
          </a:solidFill>
          <a:latin typeface="+mn-lt"/>
          <a:ea typeface="+mn-ea"/>
          <a:cs typeface="+mn-cs"/>
        </a:defRPr>
      </a:lvl8pPr>
      <a:lvl9pPr marL="3038017" algn="l" defTabSz="759540" rtl="0" eaLnBrk="1" latinLnBrk="0" hangingPunct="1">
        <a:defRPr sz="15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5975" tIns="37975" rIns="75975" bIns="37975" rtlCol="0" anchor="ctr"/>
          <a:lstStyle/>
          <a:p>
            <a:pPr algn="ctr" defTabSz="911913" fontAlgn="auto">
              <a:spcBef>
                <a:spcPts val="0"/>
              </a:spcBef>
              <a:spcAft>
                <a:spcPts val="0"/>
              </a:spcAft>
            </a:pP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5975" tIns="37975" rIns="75975" bIns="37975" rtlCol="0" anchor="ctr"/>
          <a:lstStyle/>
          <a:p>
            <a:pPr algn="ctr" defTabSz="911913" fontAlgn="auto">
              <a:spcBef>
                <a:spcPts val="0"/>
              </a:spcBef>
              <a:spcAft>
                <a:spcPts val="0"/>
              </a:spcAft>
            </a:pPr>
            <a:endParaRPr lang="en-US">
              <a:solidFill>
                <a:srgbClr val="FFFFFF"/>
              </a:solidFil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5975" tIns="37975" rIns="75975" bIns="37975"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3" y="794150"/>
            <a:ext cx="8467725" cy="3701653"/>
          </a:xfrm>
          <a:prstGeom prst="rect">
            <a:avLst/>
          </a:prstGeom>
          <a:noFill/>
          <a:ln w="9525" algn="ctr">
            <a:noFill/>
            <a:miter lim="800000"/>
            <a:headEnd/>
            <a:tailEnd/>
          </a:ln>
        </p:spPr>
        <p:txBody>
          <a:bodyPr vert="horz" wrap="square" lIns="75975" tIns="37975" rIns="75975" bIns="37975"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5975" tIns="37975" rIns="75975" bIns="37975" numCol="1" anchor="t" anchorCtr="0" compatLnSpc="1">
            <a:prstTxWarp prst="textNoShape">
              <a:avLst/>
            </a:prstTxWarp>
          </a:bodyPr>
          <a:lstStyle>
            <a:lvl1pPr algn="r">
              <a:defRPr sz="700"/>
            </a:lvl1pPr>
          </a:lstStyle>
          <a:p>
            <a:pPr defTabSz="911913" fontAlgn="auto">
              <a:spcBef>
                <a:spcPts val="0"/>
              </a:spcBef>
              <a:spcAft>
                <a:spcPts val="0"/>
              </a:spcAft>
              <a:defRPr/>
            </a:pPr>
            <a:fld id="{B6C70261-DCF8-4A97-9502-E8EEF2364CDE}" type="slidenum">
              <a:rPr lang="en-US" smtClean="0">
                <a:solidFill>
                  <a:srgbClr val="000000"/>
                </a:solidFill>
                <a:latin typeface="Arial"/>
              </a:rPr>
              <a:pPr defTabSz="911913"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913"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16"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2330792168"/>
      </p:ext>
    </p:extLst>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 id="2147484105" r:id="rId12"/>
    <p:sldLayoutId id="2147484106" r:id="rId13"/>
    <p:sldLayoutId id="2147484107"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79875" algn="l" rtl="0" fontAlgn="base">
        <a:lnSpc>
          <a:spcPct val="85000"/>
        </a:lnSpc>
        <a:spcBef>
          <a:spcPct val="0"/>
        </a:spcBef>
        <a:spcAft>
          <a:spcPct val="0"/>
        </a:spcAft>
        <a:defRPr sz="2700" b="1">
          <a:solidFill>
            <a:srgbClr val="FF0000"/>
          </a:solidFill>
          <a:latin typeface="Arial" charset="0"/>
        </a:defRPr>
      </a:lvl6pPr>
      <a:lvl7pPr marL="759750" algn="l" rtl="0" fontAlgn="base">
        <a:lnSpc>
          <a:spcPct val="85000"/>
        </a:lnSpc>
        <a:spcBef>
          <a:spcPct val="0"/>
        </a:spcBef>
        <a:spcAft>
          <a:spcPct val="0"/>
        </a:spcAft>
        <a:defRPr sz="2700" b="1">
          <a:solidFill>
            <a:srgbClr val="FF0000"/>
          </a:solidFill>
          <a:latin typeface="Arial" charset="0"/>
        </a:defRPr>
      </a:lvl7pPr>
      <a:lvl8pPr marL="1139623" algn="l" rtl="0" fontAlgn="base">
        <a:lnSpc>
          <a:spcPct val="85000"/>
        </a:lnSpc>
        <a:spcBef>
          <a:spcPct val="0"/>
        </a:spcBef>
        <a:spcAft>
          <a:spcPct val="0"/>
        </a:spcAft>
        <a:defRPr sz="2700" b="1">
          <a:solidFill>
            <a:srgbClr val="FF0000"/>
          </a:solidFill>
          <a:latin typeface="Arial" charset="0"/>
        </a:defRPr>
      </a:lvl8pPr>
      <a:lvl9pPr marL="1519448" algn="l" rtl="0" fontAlgn="base">
        <a:lnSpc>
          <a:spcPct val="85000"/>
        </a:lnSpc>
        <a:spcBef>
          <a:spcPct val="0"/>
        </a:spcBef>
        <a:spcAft>
          <a:spcPct val="0"/>
        </a:spcAft>
        <a:defRPr sz="2700" b="1">
          <a:solidFill>
            <a:srgbClr val="FF0000"/>
          </a:solidFill>
          <a:latin typeface="Arial" charset="0"/>
        </a:defRPr>
      </a:lvl9pPr>
    </p:titleStyle>
    <p:bodyStyle>
      <a:lvl1pPr marL="188614" indent="-188614" algn="l" rtl="0" eaLnBrk="0" fontAlgn="base" hangingPunct="0">
        <a:spcBef>
          <a:spcPts val="667"/>
        </a:spcBef>
        <a:spcAft>
          <a:spcPct val="0"/>
        </a:spcAft>
        <a:buChar char="•"/>
        <a:defRPr sz="1700">
          <a:solidFill>
            <a:schemeClr val="tx1"/>
          </a:solidFill>
          <a:latin typeface="+mn-lt"/>
          <a:ea typeface="+mn-ea"/>
          <a:cs typeface="+mn-cs"/>
        </a:defRPr>
      </a:lvl1pPr>
      <a:lvl2pPr marL="477471" indent="-193906" algn="l" rtl="0" eaLnBrk="0" fontAlgn="base" hangingPunct="0">
        <a:spcBef>
          <a:spcPct val="20000"/>
        </a:spcBef>
        <a:spcAft>
          <a:spcPct val="0"/>
        </a:spcAft>
        <a:buChar char="–"/>
        <a:defRPr>
          <a:solidFill>
            <a:schemeClr val="tx1"/>
          </a:solidFill>
          <a:latin typeface="+mn-lt"/>
        </a:defRPr>
      </a:lvl2pPr>
      <a:lvl3pPr marL="709603" indent="-137208" algn="l" rtl="0" eaLnBrk="0" fontAlgn="base" hangingPunct="0">
        <a:spcBef>
          <a:spcPct val="15000"/>
        </a:spcBef>
        <a:spcAft>
          <a:spcPct val="0"/>
        </a:spcAft>
        <a:buChar char="•"/>
        <a:defRPr sz="1500">
          <a:solidFill>
            <a:schemeClr val="tx1"/>
          </a:solidFill>
          <a:latin typeface="+mn-lt"/>
        </a:defRPr>
      </a:lvl3pPr>
      <a:lvl4pPr marL="998448" indent="-193906" algn="l" rtl="0" eaLnBrk="0" fontAlgn="base" hangingPunct="0">
        <a:spcBef>
          <a:spcPct val="5000"/>
        </a:spcBef>
        <a:spcAft>
          <a:spcPct val="0"/>
        </a:spcAft>
        <a:buChar char="–"/>
        <a:defRPr sz="1500">
          <a:solidFill>
            <a:schemeClr val="tx1"/>
          </a:solidFill>
          <a:latin typeface="+mn-lt"/>
        </a:defRPr>
      </a:lvl4pPr>
      <a:lvl5pPr marL="1237146" indent="-143823" algn="l" rtl="0" eaLnBrk="0" fontAlgn="base" hangingPunct="0">
        <a:spcBef>
          <a:spcPct val="0"/>
        </a:spcBef>
        <a:spcAft>
          <a:spcPct val="0"/>
        </a:spcAft>
        <a:buChar char="»"/>
        <a:defRPr sz="1500">
          <a:solidFill>
            <a:schemeClr val="tx1"/>
          </a:solidFill>
          <a:latin typeface="+mn-lt"/>
        </a:defRPr>
      </a:lvl5pPr>
      <a:lvl6pPr marL="1617021" indent="-143823" algn="l" rtl="0" fontAlgn="base">
        <a:spcBef>
          <a:spcPct val="0"/>
        </a:spcBef>
        <a:spcAft>
          <a:spcPct val="0"/>
        </a:spcAft>
        <a:buChar char="»"/>
        <a:defRPr sz="1300">
          <a:solidFill>
            <a:schemeClr val="tx1"/>
          </a:solidFill>
          <a:latin typeface="+mn-lt"/>
        </a:defRPr>
      </a:lvl6pPr>
      <a:lvl7pPr marL="1996896" indent="-143823" algn="l" rtl="0" fontAlgn="base">
        <a:spcBef>
          <a:spcPct val="0"/>
        </a:spcBef>
        <a:spcAft>
          <a:spcPct val="0"/>
        </a:spcAft>
        <a:buChar char="»"/>
        <a:defRPr sz="1300">
          <a:solidFill>
            <a:schemeClr val="tx1"/>
          </a:solidFill>
          <a:latin typeface="+mn-lt"/>
        </a:defRPr>
      </a:lvl7pPr>
      <a:lvl8pPr marL="2376770" indent="-143823" algn="l" rtl="0" fontAlgn="base">
        <a:spcBef>
          <a:spcPct val="0"/>
        </a:spcBef>
        <a:spcAft>
          <a:spcPct val="0"/>
        </a:spcAft>
        <a:buChar char="»"/>
        <a:defRPr sz="1300">
          <a:solidFill>
            <a:schemeClr val="tx1"/>
          </a:solidFill>
          <a:latin typeface="+mn-lt"/>
        </a:defRPr>
      </a:lvl8pPr>
      <a:lvl9pPr marL="2756644" indent="-143823" algn="l" rtl="0" fontAlgn="base">
        <a:spcBef>
          <a:spcPct val="0"/>
        </a:spcBef>
        <a:spcAft>
          <a:spcPct val="0"/>
        </a:spcAft>
        <a:buChar char="»"/>
        <a:defRPr sz="1300">
          <a:solidFill>
            <a:schemeClr val="tx1"/>
          </a:solidFill>
          <a:latin typeface="+mn-lt"/>
        </a:defRPr>
      </a:lvl9pPr>
    </p:bodyStyle>
    <p:otherStyle>
      <a:defPPr>
        <a:defRPr lang="en-US"/>
      </a:defPPr>
      <a:lvl1pPr marL="0" algn="l" defTabSz="759750" rtl="0" eaLnBrk="1" latinLnBrk="0" hangingPunct="1">
        <a:defRPr sz="1500" kern="1200">
          <a:solidFill>
            <a:schemeClr val="tx1"/>
          </a:solidFill>
          <a:latin typeface="+mn-lt"/>
          <a:ea typeface="+mn-ea"/>
          <a:cs typeface="+mn-cs"/>
        </a:defRPr>
      </a:lvl1pPr>
      <a:lvl2pPr marL="379875" algn="l" defTabSz="759750" rtl="0" eaLnBrk="1" latinLnBrk="0" hangingPunct="1">
        <a:defRPr sz="1500" kern="1200">
          <a:solidFill>
            <a:schemeClr val="tx1"/>
          </a:solidFill>
          <a:latin typeface="+mn-lt"/>
          <a:ea typeface="+mn-ea"/>
          <a:cs typeface="+mn-cs"/>
        </a:defRPr>
      </a:lvl2pPr>
      <a:lvl3pPr marL="759750" algn="l" defTabSz="759750" rtl="0" eaLnBrk="1" latinLnBrk="0" hangingPunct="1">
        <a:defRPr sz="1500" kern="1200">
          <a:solidFill>
            <a:schemeClr val="tx1"/>
          </a:solidFill>
          <a:latin typeface="+mn-lt"/>
          <a:ea typeface="+mn-ea"/>
          <a:cs typeface="+mn-cs"/>
        </a:defRPr>
      </a:lvl3pPr>
      <a:lvl4pPr marL="1139623" algn="l" defTabSz="759750" rtl="0" eaLnBrk="1" latinLnBrk="0" hangingPunct="1">
        <a:defRPr sz="1500" kern="1200">
          <a:solidFill>
            <a:schemeClr val="tx1"/>
          </a:solidFill>
          <a:latin typeface="+mn-lt"/>
          <a:ea typeface="+mn-ea"/>
          <a:cs typeface="+mn-cs"/>
        </a:defRPr>
      </a:lvl4pPr>
      <a:lvl5pPr marL="1519448" algn="l" defTabSz="759750" rtl="0" eaLnBrk="1" latinLnBrk="0" hangingPunct="1">
        <a:defRPr sz="1500" kern="1200">
          <a:solidFill>
            <a:schemeClr val="tx1"/>
          </a:solidFill>
          <a:latin typeface="+mn-lt"/>
          <a:ea typeface="+mn-ea"/>
          <a:cs typeface="+mn-cs"/>
        </a:defRPr>
      </a:lvl5pPr>
      <a:lvl6pPr marL="1899298" algn="l" defTabSz="759750" rtl="0" eaLnBrk="1" latinLnBrk="0" hangingPunct="1">
        <a:defRPr sz="1500" kern="1200">
          <a:solidFill>
            <a:schemeClr val="tx1"/>
          </a:solidFill>
          <a:latin typeface="+mn-lt"/>
          <a:ea typeface="+mn-ea"/>
          <a:cs typeface="+mn-cs"/>
        </a:defRPr>
      </a:lvl6pPr>
      <a:lvl7pPr marL="2279157" algn="l" defTabSz="759750" rtl="0" eaLnBrk="1" latinLnBrk="0" hangingPunct="1">
        <a:defRPr sz="1500" kern="1200">
          <a:solidFill>
            <a:schemeClr val="tx1"/>
          </a:solidFill>
          <a:latin typeface="+mn-lt"/>
          <a:ea typeface="+mn-ea"/>
          <a:cs typeface="+mn-cs"/>
        </a:defRPr>
      </a:lvl7pPr>
      <a:lvl8pPr marL="2659013" algn="l" defTabSz="759750" rtl="0" eaLnBrk="1" latinLnBrk="0" hangingPunct="1">
        <a:defRPr sz="1500" kern="1200">
          <a:solidFill>
            <a:schemeClr val="tx1"/>
          </a:solidFill>
          <a:latin typeface="+mn-lt"/>
          <a:ea typeface="+mn-ea"/>
          <a:cs typeface="+mn-cs"/>
        </a:defRPr>
      </a:lvl8pPr>
      <a:lvl9pPr marL="3038868" algn="l" defTabSz="759750" rtl="0" eaLnBrk="1" latinLnBrk="0" hangingPunct="1">
        <a:defRPr sz="15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6164" tIns="38080" rIns="76164" bIns="3808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3" y="794150"/>
            <a:ext cx="8467725" cy="3701653"/>
          </a:xfrm>
          <a:prstGeom prst="rect">
            <a:avLst/>
          </a:prstGeom>
          <a:noFill/>
          <a:ln w="9525" algn="ctr">
            <a:noFill/>
            <a:miter lim="800000"/>
            <a:headEnd/>
            <a:tailEnd/>
          </a:ln>
        </p:spPr>
        <p:txBody>
          <a:bodyPr vert="horz" wrap="square" lIns="76164" tIns="38080" rIns="76164" bIns="3808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64" tIns="38080" rIns="76164" bIns="38080" numCol="1" anchor="t" anchorCtr="0" compatLnSpc="1">
            <a:prstTxWarp prst="textNoShape">
              <a:avLst/>
            </a:prstTxWarp>
          </a:bodyPr>
          <a:lstStyle>
            <a:lvl1pPr algn="r">
              <a:defRPr sz="700"/>
            </a:lvl1pPr>
          </a:lstStyle>
          <a:p>
            <a:pPr defTabSz="914217" fontAlgn="auto">
              <a:spcBef>
                <a:spcPts val="0"/>
              </a:spcBef>
              <a:spcAft>
                <a:spcPts val="0"/>
              </a:spcAft>
              <a:defRPr/>
            </a:pPr>
            <a:fld id="{B6C70261-DCF8-4A97-9502-E8EEF2364CDE}" type="slidenum">
              <a:rPr lang="en-US">
                <a:solidFill>
                  <a:srgbClr val="000000"/>
                </a:solidFill>
                <a:latin typeface="Arial"/>
              </a:rPr>
              <a:pPr defTabSz="914217"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16"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1186639755"/>
      </p:ext>
    </p:extLst>
  </p:cSld>
  <p:clrMap bg1="lt1" tx1="dk1" bg2="lt2" tx2="dk2" accent1="accent1" accent2="accent2" accent3="accent3" accent4="accent4" accent5="accent5" accent6="accent6" hlink="hlink" folHlink="folHlink"/>
  <p:sldLayoutIdLst>
    <p:sldLayoutId id="2147484196" r:id="rId1"/>
    <p:sldLayoutId id="2147484197"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 id="2147484208" r:id="rId13"/>
    <p:sldLayoutId id="2147484209"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20" algn="l" rtl="0" fontAlgn="base">
        <a:lnSpc>
          <a:spcPct val="85000"/>
        </a:lnSpc>
        <a:spcBef>
          <a:spcPct val="0"/>
        </a:spcBef>
        <a:spcAft>
          <a:spcPct val="0"/>
        </a:spcAft>
        <a:defRPr sz="2700" b="1">
          <a:solidFill>
            <a:srgbClr val="FF0000"/>
          </a:solidFill>
          <a:latin typeface="Arial" charset="0"/>
        </a:defRPr>
      </a:lvl6pPr>
      <a:lvl7pPr marL="761640" algn="l" rtl="0" fontAlgn="base">
        <a:lnSpc>
          <a:spcPct val="85000"/>
        </a:lnSpc>
        <a:spcBef>
          <a:spcPct val="0"/>
        </a:spcBef>
        <a:spcAft>
          <a:spcPct val="0"/>
        </a:spcAft>
        <a:defRPr sz="2700" b="1">
          <a:solidFill>
            <a:srgbClr val="FF0000"/>
          </a:solidFill>
          <a:latin typeface="Arial" charset="0"/>
        </a:defRPr>
      </a:lvl7pPr>
      <a:lvl8pPr marL="1142458" algn="l" rtl="0" fontAlgn="base">
        <a:lnSpc>
          <a:spcPct val="85000"/>
        </a:lnSpc>
        <a:spcBef>
          <a:spcPct val="0"/>
        </a:spcBef>
        <a:spcAft>
          <a:spcPct val="0"/>
        </a:spcAft>
        <a:defRPr sz="2700" b="1">
          <a:solidFill>
            <a:srgbClr val="FF0000"/>
          </a:solidFill>
          <a:latin typeface="Arial" charset="0"/>
        </a:defRPr>
      </a:lvl8pPr>
      <a:lvl9pPr marL="1523268" algn="l" rtl="0" fontAlgn="base">
        <a:lnSpc>
          <a:spcPct val="85000"/>
        </a:lnSpc>
        <a:spcBef>
          <a:spcPct val="0"/>
        </a:spcBef>
        <a:spcAft>
          <a:spcPct val="0"/>
        </a:spcAft>
        <a:defRPr sz="2700" b="1">
          <a:solidFill>
            <a:srgbClr val="FF0000"/>
          </a:solidFill>
          <a:latin typeface="Arial" charset="0"/>
        </a:defRPr>
      </a:lvl9pPr>
    </p:titleStyle>
    <p:bodyStyle>
      <a:lvl1pPr marL="189087" indent="-189087" algn="l" rtl="0" eaLnBrk="0" fontAlgn="base" hangingPunct="0">
        <a:spcBef>
          <a:spcPts val="667"/>
        </a:spcBef>
        <a:spcAft>
          <a:spcPct val="0"/>
        </a:spcAft>
        <a:buChar char="•"/>
        <a:defRPr sz="1700">
          <a:solidFill>
            <a:schemeClr val="tx1"/>
          </a:solidFill>
          <a:latin typeface="+mn-lt"/>
          <a:ea typeface="+mn-ea"/>
          <a:cs typeface="+mn-cs"/>
        </a:defRPr>
      </a:lvl1pPr>
      <a:lvl2pPr marL="478668" indent="-194378" algn="l" rtl="0" eaLnBrk="0" fontAlgn="base" hangingPunct="0">
        <a:spcBef>
          <a:spcPct val="20000"/>
        </a:spcBef>
        <a:spcAft>
          <a:spcPct val="0"/>
        </a:spcAft>
        <a:buChar char="–"/>
        <a:defRPr>
          <a:solidFill>
            <a:schemeClr val="tx1"/>
          </a:solidFill>
          <a:latin typeface="+mn-lt"/>
        </a:defRPr>
      </a:lvl2pPr>
      <a:lvl3pPr marL="711388" indent="-137523" algn="l" rtl="0" eaLnBrk="0" fontAlgn="base" hangingPunct="0">
        <a:spcBef>
          <a:spcPct val="15000"/>
        </a:spcBef>
        <a:spcAft>
          <a:spcPct val="0"/>
        </a:spcAft>
        <a:buChar char="•"/>
        <a:defRPr sz="1500">
          <a:solidFill>
            <a:schemeClr val="tx1"/>
          </a:solidFill>
          <a:latin typeface="+mn-lt"/>
        </a:defRPr>
      </a:lvl3pPr>
      <a:lvl4pPr marL="1000968" indent="-194378" algn="l" rtl="0" eaLnBrk="0" fontAlgn="base" hangingPunct="0">
        <a:spcBef>
          <a:spcPct val="5000"/>
        </a:spcBef>
        <a:spcAft>
          <a:spcPct val="0"/>
        </a:spcAft>
        <a:buChar char="–"/>
        <a:defRPr sz="1500">
          <a:solidFill>
            <a:schemeClr val="tx1"/>
          </a:solidFill>
          <a:latin typeface="+mn-lt"/>
        </a:defRPr>
      </a:lvl4pPr>
      <a:lvl5pPr marL="1240296" indent="-144138" algn="l" rtl="0" eaLnBrk="0" fontAlgn="base" hangingPunct="0">
        <a:spcBef>
          <a:spcPct val="0"/>
        </a:spcBef>
        <a:spcAft>
          <a:spcPct val="0"/>
        </a:spcAft>
        <a:buChar char="»"/>
        <a:defRPr sz="1500">
          <a:solidFill>
            <a:schemeClr val="tx1"/>
          </a:solidFill>
          <a:latin typeface="+mn-lt"/>
        </a:defRPr>
      </a:lvl5pPr>
      <a:lvl6pPr marL="1621116" indent="-144138" algn="l" rtl="0" fontAlgn="base">
        <a:spcBef>
          <a:spcPct val="0"/>
        </a:spcBef>
        <a:spcAft>
          <a:spcPct val="0"/>
        </a:spcAft>
        <a:buChar char="»"/>
        <a:defRPr sz="1300">
          <a:solidFill>
            <a:schemeClr val="tx1"/>
          </a:solidFill>
          <a:latin typeface="+mn-lt"/>
        </a:defRPr>
      </a:lvl6pPr>
      <a:lvl7pPr marL="2001936" indent="-144138" algn="l" rtl="0" fontAlgn="base">
        <a:spcBef>
          <a:spcPct val="0"/>
        </a:spcBef>
        <a:spcAft>
          <a:spcPct val="0"/>
        </a:spcAft>
        <a:buChar char="»"/>
        <a:defRPr sz="1300">
          <a:solidFill>
            <a:schemeClr val="tx1"/>
          </a:solidFill>
          <a:latin typeface="+mn-lt"/>
        </a:defRPr>
      </a:lvl7pPr>
      <a:lvl8pPr marL="2382755" indent="-144138" algn="l" rtl="0" fontAlgn="base">
        <a:spcBef>
          <a:spcPct val="0"/>
        </a:spcBef>
        <a:spcAft>
          <a:spcPct val="0"/>
        </a:spcAft>
        <a:buChar char="»"/>
        <a:defRPr sz="1300">
          <a:solidFill>
            <a:schemeClr val="tx1"/>
          </a:solidFill>
          <a:latin typeface="+mn-lt"/>
        </a:defRPr>
      </a:lvl8pPr>
      <a:lvl9pPr marL="2763574" indent="-144138" algn="l" rtl="0" fontAlgn="base">
        <a:spcBef>
          <a:spcPct val="0"/>
        </a:spcBef>
        <a:spcAft>
          <a:spcPct val="0"/>
        </a:spcAft>
        <a:buChar char="»"/>
        <a:defRPr sz="1300">
          <a:solidFill>
            <a:schemeClr val="tx1"/>
          </a:solidFill>
          <a:latin typeface="+mn-lt"/>
        </a:defRPr>
      </a:lvl9pPr>
    </p:bodyStyle>
    <p:otherStyle>
      <a:defPPr>
        <a:defRPr lang="en-US"/>
      </a:defPPr>
      <a:lvl1pPr marL="0" algn="l" defTabSz="761640" rtl="0" eaLnBrk="1" latinLnBrk="0" hangingPunct="1">
        <a:defRPr sz="1500" kern="1200">
          <a:solidFill>
            <a:schemeClr val="tx1"/>
          </a:solidFill>
          <a:latin typeface="+mn-lt"/>
          <a:ea typeface="+mn-ea"/>
          <a:cs typeface="+mn-cs"/>
        </a:defRPr>
      </a:lvl1pPr>
      <a:lvl2pPr marL="380820" algn="l" defTabSz="761640" rtl="0" eaLnBrk="1" latinLnBrk="0" hangingPunct="1">
        <a:defRPr sz="1500" kern="1200">
          <a:solidFill>
            <a:schemeClr val="tx1"/>
          </a:solidFill>
          <a:latin typeface="+mn-lt"/>
          <a:ea typeface="+mn-ea"/>
          <a:cs typeface="+mn-cs"/>
        </a:defRPr>
      </a:lvl2pPr>
      <a:lvl3pPr marL="761640" algn="l" defTabSz="761640" rtl="0" eaLnBrk="1" latinLnBrk="0" hangingPunct="1">
        <a:defRPr sz="1500" kern="1200">
          <a:solidFill>
            <a:schemeClr val="tx1"/>
          </a:solidFill>
          <a:latin typeface="+mn-lt"/>
          <a:ea typeface="+mn-ea"/>
          <a:cs typeface="+mn-cs"/>
        </a:defRPr>
      </a:lvl3pPr>
      <a:lvl4pPr marL="1142458" algn="l" defTabSz="761640" rtl="0" eaLnBrk="1" latinLnBrk="0" hangingPunct="1">
        <a:defRPr sz="1500" kern="1200">
          <a:solidFill>
            <a:schemeClr val="tx1"/>
          </a:solidFill>
          <a:latin typeface="+mn-lt"/>
          <a:ea typeface="+mn-ea"/>
          <a:cs typeface="+mn-cs"/>
        </a:defRPr>
      </a:lvl4pPr>
      <a:lvl5pPr marL="1523268" algn="l" defTabSz="761640" rtl="0" eaLnBrk="1" latinLnBrk="0" hangingPunct="1">
        <a:defRPr sz="1500" kern="1200">
          <a:solidFill>
            <a:schemeClr val="tx1"/>
          </a:solidFill>
          <a:latin typeface="+mn-lt"/>
          <a:ea typeface="+mn-ea"/>
          <a:cs typeface="+mn-cs"/>
        </a:defRPr>
      </a:lvl5pPr>
      <a:lvl6pPr marL="1904086" algn="l" defTabSz="761640" rtl="0" eaLnBrk="1" latinLnBrk="0" hangingPunct="1">
        <a:defRPr sz="1500" kern="1200">
          <a:solidFill>
            <a:schemeClr val="tx1"/>
          </a:solidFill>
          <a:latin typeface="+mn-lt"/>
          <a:ea typeface="+mn-ea"/>
          <a:cs typeface="+mn-cs"/>
        </a:defRPr>
      </a:lvl6pPr>
      <a:lvl7pPr marL="2284905" algn="l" defTabSz="761640" rtl="0" eaLnBrk="1" latinLnBrk="0" hangingPunct="1">
        <a:defRPr sz="1500" kern="1200">
          <a:solidFill>
            <a:schemeClr val="tx1"/>
          </a:solidFill>
          <a:latin typeface="+mn-lt"/>
          <a:ea typeface="+mn-ea"/>
          <a:cs typeface="+mn-cs"/>
        </a:defRPr>
      </a:lvl7pPr>
      <a:lvl8pPr marL="2665720" algn="l" defTabSz="761640" rtl="0" eaLnBrk="1" latinLnBrk="0" hangingPunct="1">
        <a:defRPr sz="1500" kern="1200">
          <a:solidFill>
            <a:schemeClr val="tx1"/>
          </a:solidFill>
          <a:latin typeface="+mn-lt"/>
          <a:ea typeface="+mn-ea"/>
          <a:cs typeface="+mn-cs"/>
        </a:defRPr>
      </a:lvl8pPr>
      <a:lvl9pPr marL="3046536" algn="l" defTabSz="761640" rtl="0" eaLnBrk="1" latinLnBrk="0" hangingPunct="1">
        <a:defRPr sz="15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5954" tIns="37963" rIns="75954" bIns="37963" anchor="ctr"/>
          <a:lstStyle/>
          <a:p>
            <a:pPr algn="ctr" defTabSz="911442">
              <a:defRPr/>
            </a:pPr>
            <a:endParaRPr lang="en-US" dirty="0">
              <a:solidFill>
                <a:srgbClr val="FFFFFF"/>
              </a:solidFill>
            </a:endParaRPr>
          </a:p>
        </p:txBody>
      </p:sp>
      <p:grpSp>
        <p:nvGrpSpPr>
          <p:cNvPr id="24" name="Group 23"/>
          <p:cNvGrpSpPr/>
          <p:nvPr userDrawn="1"/>
        </p:nvGrpSpPr>
        <p:grpSpPr>
          <a:xfrm>
            <a:off x="0" y="4706938"/>
            <a:ext cx="8826500" cy="388620"/>
            <a:chOff x="0" y="6321425"/>
            <a:chExt cx="10591800" cy="466344"/>
          </a:xfrm>
        </p:grpSpPr>
        <p:sp>
          <p:nvSpPr>
            <p:cNvPr id="25" name="Rectangle 24"/>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1442"/>
              <a:endParaRPr lang="en-US">
                <a:solidFill>
                  <a:srgbClr val="FFFFFF"/>
                </a:solidFill>
              </a:endParaRPr>
            </a:p>
          </p:txBody>
        </p:sp>
        <p:pic>
          <p:nvPicPr>
            <p:cNvPr id="26" name="Picture 27" descr="ti_logo_powerpoint_1_line.png"/>
            <p:cNvPicPr>
              <a:picLocks noChangeAspect="1"/>
            </p:cNvPicPr>
            <p:nvPr userDrawn="1"/>
          </p:nvPicPr>
          <p:blipFill>
            <a:blip r:embed="rId16"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13317"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5954" tIns="37963" rIns="75954" bIns="37963" numCol="1" anchor="ctr" anchorCtr="0" compatLnSpc="1">
            <a:prstTxWarp prst="textNoShape">
              <a:avLst/>
            </a:prstTxWarp>
          </a:bodyPr>
          <a:lstStyle/>
          <a:p>
            <a:pPr lvl="0"/>
            <a:r>
              <a:rPr lang="en-US"/>
              <a:t>Click to edit Master title style</a:t>
            </a:r>
          </a:p>
        </p:txBody>
      </p:sp>
      <p:sp>
        <p:nvSpPr>
          <p:cNvPr id="13318" name="Rectangle 3"/>
          <p:cNvSpPr>
            <a:spLocks noGrp="1" noChangeArrowheads="1"/>
          </p:cNvSpPr>
          <p:nvPr>
            <p:ph type="body" idx="1"/>
          </p:nvPr>
        </p:nvSpPr>
        <p:spPr bwMode="auto">
          <a:xfrm>
            <a:off x="333378" y="794154"/>
            <a:ext cx="8467725" cy="3701653"/>
          </a:xfrm>
          <a:prstGeom prst="rect">
            <a:avLst/>
          </a:prstGeom>
          <a:noFill/>
          <a:ln w="9525" algn="ctr">
            <a:noFill/>
            <a:miter lim="800000"/>
            <a:headEnd/>
            <a:tailEnd/>
          </a:ln>
        </p:spPr>
        <p:txBody>
          <a:bodyPr vert="horz" wrap="square" lIns="75954" tIns="37963" rIns="75954" bIns="379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Box 31"/>
          <p:cNvSpPr txBox="1">
            <a:spLocks noChangeArrowheads="1"/>
          </p:cNvSpPr>
          <p:nvPr userDrawn="1"/>
        </p:nvSpPr>
        <p:spPr bwMode="auto">
          <a:xfrm>
            <a:off x="334013" y="4808928"/>
            <a:ext cx="2111375" cy="184339"/>
          </a:xfrm>
          <a:prstGeom prst="rect">
            <a:avLst/>
          </a:prstGeom>
          <a:noFill/>
          <a:ln w="9525">
            <a:noFill/>
            <a:miter lim="800000"/>
            <a:headEnd/>
            <a:tailEnd/>
          </a:ln>
          <a:effectLst/>
        </p:spPr>
        <p:txBody>
          <a:bodyPr lIns="75909" tIns="37938" rIns="75909" bIns="37938">
            <a:spAutoFit/>
          </a:bodyPr>
          <a:lstStyle/>
          <a:p>
            <a:pPr>
              <a:spcBef>
                <a:spcPct val="50000"/>
              </a:spcBef>
              <a:defRPr/>
            </a:pPr>
            <a:r>
              <a:rPr lang="en-US" sz="700" dirty="0">
                <a:solidFill>
                  <a:srgbClr val="000000"/>
                </a:solidFill>
                <a:latin typeface="Arial"/>
              </a:rPr>
              <a:t>TI Confidential – NDA Restrictions</a:t>
            </a:r>
          </a:p>
        </p:txBody>
      </p:sp>
      <p:sp>
        <p:nvSpPr>
          <p:cNvPr id="11" name="Rectangle 6"/>
          <p:cNvSpPr>
            <a:spLocks noGrp="1" noChangeArrowheads="1"/>
          </p:cNvSpPr>
          <p:nvPr>
            <p:ph type="sldNum" sz="quarter" idx="4"/>
          </p:nvPr>
        </p:nvSpPr>
        <p:spPr bwMode="auto">
          <a:xfrm>
            <a:off x="6977740" y="4823858"/>
            <a:ext cx="2133600" cy="154782"/>
          </a:xfrm>
          <a:prstGeom prst="rect">
            <a:avLst/>
          </a:prstGeom>
          <a:noFill/>
          <a:ln w="9525">
            <a:noFill/>
            <a:miter lim="800000"/>
            <a:headEnd/>
            <a:tailEnd/>
          </a:ln>
          <a:effectLst/>
        </p:spPr>
        <p:txBody>
          <a:bodyPr vert="horz" wrap="square" lIns="75909" tIns="37938" rIns="75909" bIns="37938" numCol="1" anchor="ctr" anchorCtr="0" compatLnSpc="1">
            <a:prstTxWarp prst="textNoShape">
              <a:avLst/>
            </a:prstTxWarp>
          </a:bodyPr>
          <a:lstStyle>
            <a:lvl1pPr algn="r">
              <a:defRPr sz="700"/>
            </a:lvl1pPr>
          </a:lstStyle>
          <a:p>
            <a:pPr defTabSz="911115" fontAlgn="auto">
              <a:spcBef>
                <a:spcPts val="0"/>
              </a:spcBef>
              <a:spcAft>
                <a:spcPts val="0"/>
              </a:spcAft>
              <a:defRPr/>
            </a:pPr>
            <a:fld id="{B6C70261-DCF8-4A97-9502-E8EEF2364CDE}" type="slidenum">
              <a:rPr lang="en-US" smtClean="0">
                <a:solidFill>
                  <a:srgbClr val="000000"/>
                </a:solidFill>
                <a:latin typeface="Arial"/>
              </a:rPr>
              <a:pPr defTabSz="911115" fontAlgn="auto">
                <a:spcBef>
                  <a:spcPts val="0"/>
                </a:spcBef>
                <a:spcAft>
                  <a:spcPts val="0"/>
                </a:spcAft>
                <a:defRPr/>
              </a:pPr>
              <a:t>‹#›</a:t>
            </a:fld>
            <a:endParaRPr lang="en-US">
              <a:solidFill>
                <a:srgbClr val="000000"/>
              </a:solidFill>
              <a:latin typeface="Arial"/>
            </a:endParaRPr>
          </a:p>
        </p:txBody>
      </p:sp>
    </p:spTree>
    <p:extLst>
      <p:ext uri="{BB962C8B-B14F-4D97-AF65-F5344CB8AC3E}">
        <p14:creationId xmlns:p14="http://schemas.microsoft.com/office/powerpoint/2010/main" val="4278611337"/>
      </p:ext>
    </p:extLst>
  </p:cSld>
  <p:clrMap bg1="lt1" tx1="dk1" bg2="lt2" tx2="dk2" accent1="accent1" accent2="accent2" accent3="accent3" accent4="accent4" accent5="accent5" accent6="accent6" hlink="hlink" folHlink="folHlink"/>
  <p:sldLayoutIdLst>
    <p:sldLayoutId id="2147484211" r:id="rId1"/>
    <p:sldLayoutId id="2147484212" r:id="rId2"/>
    <p:sldLayoutId id="2147484213" r:id="rId3"/>
    <p:sldLayoutId id="2147484214" r:id="rId4"/>
    <p:sldLayoutId id="2147484215" r:id="rId5"/>
    <p:sldLayoutId id="2147484216" r:id="rId6"/>
    <p:sldLayoutId id="2147484217" r:id="rId7"/>
    <p:sldLayoutId id="2147484218" r:id="rId8"/>
    <p:sldLayoutId id="2147484219" r:id="rId9"/>
    <p:sldLayoutId id="2147484220" r:id="rId10"/>
    <p:sldLayoutId id="2147484221" r:id="rId11"/>
    <p:sldLayoutId id="2147484222" r:id="rId12"/>
    <p:sldLayoutId id="2147484223" r:id="rId13"/>
    <p:sldLayoutId id="2147484224"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79770" algn="l" rtl="0" fontAlgn="base">
        <a:lnSpc>
          <a:spcPct val="85000"/>
        </a:lnSpc>
        <a:spcBef>
          <a:spcPct val="0"/>
        </a:spcBef>
        <a:spcAft>
          <a:spcPct val="0"/>
        </a:spcAft>
        <a:defRPr sz="2700" b="1">
          <a:solidFill>
            <a:srgbClr val="FF0000"/>
          </a:solidFill>
          <a:latin typeface="Arial" charset="0"/>
        </a:defRPr>
      </a:lvl6pPr>
      <a:lvl7pPr marL="759540" algn="l" rtl="0" fontAlgn="base">
        <a:lnSpc>
          <a:spcPct val="85000"/>
        </a:lnSpc>
        <a:spcBef>
          <a:spcPct val="0"/>
        </a:spcBef>
        <a:spcAft>
          <a:spcPct val="0"/>
        </a:spcAft>
        <a:defRPr sz="2700" b="1">
          <a:solidFill>
            <a:srgbClr val="FF0000"/>
          </a:solidFill>
          <a:latin typeface="Arial" charset="0"/>
        </a:defRPr>
      </a:lvl7pPr>
      <a:lvl8pPr marL="1139308" algn="l" rtl="0" fontAlgn="base">
        <a:lnSpc>
          <a:spcPct val="85000"/>
        </a:lnSpc>
        <a:spcBef>
          <a:spcPct val="0"/>
        </a:spcBef>
        <a:spcAft>
          <a:spcPct val="0"/>
        </a:spcAft>
        <a:defRPr sz="2700" b="1">
          <a:solidFill>
            <a:srgbClr val="FF0000"/>
          </a:solidFill>
          <a:latin typeface="Arial" charset="0"/>
        </a:defRPr>
      </a:lvl8pPr>
      <a:lvl9pPr marL="1519028" algn="l" rtl="0" fontAlgn="base">
        <a:lnSpc>
          <a:spcPct val="85000"/>
        </a:lnSpc>
        <a:spcBef>
          <a:spcPct val="0"/>
        </a:spcBef>
        <a:spcAft>
          <a:spcPct val="0"/>
        </a:spcAft>
        <a:defRPr sz="2700" b="1">
          <a:solidFill>
            <a:srgbClr val="FF0000"/>
          </a:solidFill>
          <a:latin typeface="Arial" charset="0"/>
        </a:defRPr>
      </a:lvl9pPr>
    </p:titleStyle>
    <p:bodyStyle>
      <a:lvl1pPr marL="188562" indent="-188562" algn="l" rtl="0" eaLnBrk="0" fontAlgn="base" hangingPunct="0">
        <a:spcBef>
          <a:spcPts val="667"/>
        </a:spcBef>
        <a:spcAft>
          <a:spcPct val="0"/>
        </a:spcAft>
        <a:buChar char="•"/>
        <a:defRPr sz="1700">
          <a:solidFill>
            <a:schemeClr val="tx1"/>
          </a:solidFill>
          <a:latin typeface="+mn-lt"/>
          <a:ea typeface="+mn-ea"/>
          <a:cs typeface="+mn-cs"/>
        </a:defRPr>
      </a:lvl1pPr>
      <a:lvl2pPr marL="477338" indent="-193853" algn="l" rtl="0" eaLnBrk="0" fontAlgn="base" hangingPunct="0">
        <a:spcBef>
          <a:spcPct val="20000"/>
        </a:spcBef>
        <a:spcAft>
          <a:spcPct val="0"/>
        </a:spcAft>
        <a:buChar char="–"/>
        <a:defRPr>
          <a:solidFill>
            <a:schemeClr val="tx1"/>
          </a:solidFill>
          <a:latin typeface="+mn-lt"/>
        </a:defRPr>
      </a:lvl2pPr>
      <a:lvl3pPr marL="709405" indent="-137173" algn="l" rtl="0" eaLnBrk="0" fontAlgn="base" hangingPunct="0">
        <a:spcBef>
          <a:spcPct val="15000"/>
        </a:spcBef>
        <a:spcAft>
          <a:spcPct val="0"/>
        </a:spcAft>
        <a:buChar char="•"/>
        <a:defRPr>
          <a:solidFill>
            <a:schemeClr val="tx1"/>
          </a:solidFill>
          <a:latin typeface="+mn-lt"/>
        </a:defRPr>
      </a:lvl3pPr>
      <a:lvl4pPr marL="998168" indent="-193853" algn="l" rtl="0" eaLnBrk="0" fontAlgn="base" hangingPunct="0">
        <a:spcBef>
          <a:spcPct val="5000"/>
        </a:spcBef>
        <a:spcAft>
          <a:spcPct val="0"/>
        </a:spcAft>
        <a:buChar char="–"/>
        <a:defRPr>
          <a:solidFill>
            <a:schemeClr val="tx1"/>
          </a:solidFill>
          <a:latin typeface="+mn-lt"/>
        </a:defRPr>
      </a:lvl4pPr>
      <a:lvl5pPr marL="1236796" indent="-143788" algn="l" rtl="0" eaLnBrk="0" fontAlgn="base" hangingPunct="0">
        <a:spcBef>
          <a:spcPct val="0"/>
        </a:spcBef>
        <a:spcAft>
          <a:spcPct val="0"/>
        </a:spcAft>
        <a:buChar char="»"/>
        <a:defRPr>
          <a:solidFill>
            <a:schemeClr val="tx1"/>
          </a:solidFill>
          <a:latin typeface="+mn-lt"/>
        </a:defRPr>
      </a:lvl5pPr>
      <a:lvl6pPr marL="1616566" indent="-143788" algn="l" rtl="0" fontAlgn="base">
        <a:spcBef>
          <a:spcPct val="0"/>
        </a:spcBef>
        <a:spcAft>
          <a:spcPct val="0"/>
        </a:spcAft>
        <a:buChar char="»"/>
        <a:defRPr sz="1300">
          <a:solidFill>
            <a:schemeClr val="tx1"/>
          </a:solidFill>
          <a:latin typeface="+mn-lt"/>
        </a:defRPr>
      </a:lvl6pPr>
      <a:lvl7pPr marL="1996336" indent="-143788" algn="l" rtl="0" fontAlgn="base">
        <a:spcBef>
          <a:spcPct val="0"/>
        </a:spcBef>
        <a:spcAft>
          <a:spcPct val="0"/>
        </a:spcAft>
        <a:buChar char="»"/>
        <a:defRPr sz="1300">
          <a:solidFill>
            <a:schemeClr val="tx1"/>
          </a:solidFill>
          <a:latin typeface="+mn-lt"/>
        </a:defRPr>
      </a:lvl7pPr>
      <a:lvl8pPr marL="2376105" indent="-143788" algn="l" rtl="0" fontAlgn="base">
        <a:spcBef>
          <a:spcPct val="0"/>
        </a:spcBef>
        <a:spcAft>
          <a:spcPct val="0"/>
        </a:spcAft>
        <a:buChar char="»"/>
        <a:defRPr sz="1300">
          <a:solidFill>
            <a:schemeClr val="tx1"/>
          </a:solidFill>
          <a:latin typeface="+mn-lt"/>
        </a:defRPr>
      </a:lvl8pPr>
      <a:lvl9pPr marL="2755874" indent="-143788" algn="l" rtl="0" fontAlgn="base">
        <a:spcBef>
          <a:spcPct val="0"/>
        </a:spcBef>
        <a:spcAft>
          <a:spcPct val="0"/>
        </a:spcAft>
        <a:buChar char="»"/>
        <a:defRPr sz="1300">
          <a:solidFill>
            <a:schemeClr val="tx1"/>
          </a:solidFill>
          <a:latin typeface="+mn-lt"/>
        </a:defRPr>
      </a:lvl9pPr>
    </p:bodyStyle>
    <p:otherStyle>
      <a:defPPr>
        <a:defRPr lang="en-US"/>
      </a:defPPr>
      <a:lvl1pPr marL="0" algn="l" defTabSz="759540" rtl="0" eaLnBrk="1" latinLnBrk="0" hangingPunct="1">
        <a:defRPr sz="1500" kern="1200">
          <a:solidFill>
            <a:schemeClr val="tx1"/>
          </a:solidFill>
          <a:latin typeface="+mn-lt"/>
          <a:ea typeface="+mn-ea"/>
          <a:cs typeface="+mn-cs"/>
        </a:defRPr>
      </a:lvl1pPr>
      <a:lvl2pPr marL="379770" algn="l" defTabSz="759540" rtl="0" eaLnBrk="1" latinLnBrk="0" hangingPunct="1">
        <a:defRPr sz="1500" kern="1200">
          <a:solidFill>
            <a:schemeClr val="tx1"/>
          </a:solidFill>
          <a:latin typeface="+mn-lt"/>
          <a:ea typeface="+mn-ea"/>
          <a:cs typeface="+mn-cs"/>
        </a:defRPr>
      </a:lvl2pPr>
      <a:lvl3pPr marL="759540" algn="l" defTabSz="759540" rtl="0" eaLnBrk="1" latinLnBrk="0" hangingPunct="1">
        <a:defRPr sz="1500" kern="1200">
          <a:solidFill>
            <a:schemeClr val="tx1"/>
          </a:solidFill>
          <a:latin typeface="+mn-lt"/>
          <a:ea typeface="+mn-ea"/>
          <a:cs typeface="+mn-cs"/>
        </a:defRPr>
      </a:lvl3pPr>
      <a:lvl4pPr marL="1139308" algn="l" defTabSz="759540" rtl="0" eaLnBrk="1" latinLnBrk="0" hangingPunct="1">
        <a:defRPr sz="1500" kern="1200">
          <a:solidFill>
            <a:schemeClr val="tx1"/>
          </a:solidFill>
          <a:latin typeface="+mn-lt"/>
          <a:ea typeface="+mn-ea"/>
          <a:cs typeface="+mn-cs"/>
        </a:defRPr>
      </a:lvl4pPr>
      <a:lvl5pPr marL="1519028" algn="l" defTabSz="759540" rtl="0" eaLnBrk="1" latinLnBrk="0" hangingPunct="1">
        <a:defRPr sz="1500" kern="1200">
          <a:solidFill>
            <a:schemeClr val="tx1"/>
          </a:solidFill>
          <a:latin typeface="+mn-lt"/>
          <a:ea typeface="+mn-ea"/>
          <a:cs typeface="+mn-cs"/>
        </a:defRPr>
      </a:lvl5pPr>
      <a:lvl6pPr marL="1898766" algn="l" defTabSz="759540" rtl="0" eaLnBrk="1" latinLnBrk="0" hangingPunct="1">
        <a:defRPr sz="1500" kern="1200">
          <a:solidFill>
            <a:schemeClr val="tx1"/>
          </a:solidFill>
          <a:latin typeface="+mn-lt"/>
          <a:ea typeface="+mn-ea"/>
          <a:cs typeface="+mn-cs"/>
        </a:defRPr>
      </a:lvl6pPr>
      <a:lvl7pPr marL="2278520" algn="l" defTabSz="759540" rtl="0" eaLnBrk="1" latinLnBrk="0" hangingPunct="1">
        <a:defRPr sz="1500" kern="1200">
          <a:solidFill>
            <a:schemeClr val="tx1"/>
          </a:solidFill>
          <a:latin typeface="+mn-lt"/>
          <a:ea typeface="+mn-ea"/>
          <a:cs typeface="+mn-cs"/>
        </a:defRPr>
      </a:lvl7pPr>
      <a:lvl8pPr marL="2658269" algn="l" defTabSz="759540" rtl="0" eaLnBrk="1" latinLnBrk="0" hangingPunct="1">
        <a:defRPr sz="1500" kern="1200">
          <a:solidFill>
            <a:schemeClr val="tx1"/>
          </a:solidFill>
          <a:latin typeface="+mn-lt"/>
          <a:ea typeface="+mn-ea"/>
          <a:cs typeface="+mn-cs"/>
        </a:defRPr>
      </a:lvl8pPr>
      <a:lvl9pPr marL="3038017" algn="l" defTabSz="759540" rtl="0" eaLnBrk="1" latinLnBrk="0" hangingPunct="1">
        <a:defRPr sz="15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9" name="Rectangle 18"/>
          <p:cNvSpPr/>
          <p:nvPr userDrawn="1"/>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64" tIns="38080" rIns="76164" bIns="38080" rtlCol="0" anchor="ctr"/>
          <a:lstStyle/>
          <a:p>
            <a:pPr algn="ctr" defTabSz="914217" fontAlgn="auto">
              <a:spcBef>
                <a:spcPts val="0"/>
              </a:spcBef>
              <a:spcAft>
                <a:spcPts val="0"/>
              </a:spcAft>
            </a:pPr>
            <a:endParaRPr lang="en-US">
              <a:solidFill>
                <a:srgbClr val="FFFFFF"/>
              </a:solidFill>
            </a:endParaRPr>
          </a:p>
        </p:txBody>
      </p:sp>
      <p:sp>
        <p:nvSpPr>
          <p:cNvPr id="1026" name="Rectangle 2"/>
          <p:cNvSpPr>
            <a:spLocks noGrp="1" noChangeArrowheads="1"/>
          </p:cNvSpPr>
          <p:nvPr>
            <p:ph type="title"/>
          </p:nvPr>
        </p:nvSpPr>
        <p:spPr bwMode="auto">
          <a:xfrm>
            <a:off x="231775" y="107169"/>
            <a:ext cx="8458200" cy="610791"/>
          </a:xfrm>
          <a:prstGeom prst="rect">
            <a:avLst/>
          </a:prstGeom>
          <a:noFill/>
          <a:ln w="9525">
            <a:noFill/>
            <a:miter lim="800000"/>
            <a:headEnd/>
            <a:tailEnd/>
          </a:ln>
        </p:spPr>
        <p:txBody>
          <a:bodyPr vert="horz" wrap="square" lIns="76164" tIns="38080" rIns="76164" bIns="3808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333383" y="794150"/>
            <a:ext cx="8467725" cy="3701653"/>
          </a:xfrm>
          <a:prstGeom prst="rect">
            <a:avLst/>
          </a:prstGeom>
          <a:noFill/>
          <a:ln w="9525" algn="ctr">
            <a:noFill/>
            <a:miter lim="800000"/>
            <a:headEnd/>
            <a:tailEnd/>
          </a:ln>
        </p:spPr>
        <p:txBody>
          <a:bodyPr vert="horz" wrap="square" lIns="76164" tIns="38080" rIns="76164" bIns="3808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64" tIns="38080" rIns="76164" bIns="38080" numCol="1" anchor="t" anchorCtr="0" compatLnSpc="1">
            <a:prstTxWarp prst="textNoShape">
              <a:avLst/>
            </a:prstTxWarp>
          </a:bodyPr>
          <a:lstStyle>
            <a:lvl1pPr algn="r">
              <a:defRPr sz="700"/>
            </a:lvl1pPr>
          </a:lstStyle>
          <a:p>
            <a:pPr defTabSz="914217" fontAlgn="auto">
              <a:spcBef>
                <a:spcPts val="0"/>
              </a:spcBef>
              <a:spcAft>
                <a:spcPts val="0"/>
              </a:spcAft>
              <a:defRPr/>
            </a:pPr>
            <a:fld id="{B6C70261-DCF8-4A97-9502-E8EEF2364CDE}" type="slidenum">
              <a:rPr lang="en-US">
                <a:solidFill>
                  <a:srgbClr val="000000"/>
                </a:solidFill>
                <a:latin typeface="Arial"/>
              </a:rPr>
              <a:pPr defTabSz="914217" fontAlgn="auto">
                <a:spcBef>
                  <a:spcPts val="0"/>
                </a:spcBef>
                <a:spcAft>
                  <a:spcPts val="0"/>
                </a:spcAft>
                <a:defRPr/>
              </a:pPr>
              <a:t>‹#›</a:t>
            </a:fld>
            <a:endParaRPr lang="en-US">
              <a:solidFill>
                <a:srgbClr val="000000"/>
              </a:solidFill>
              <a:latin typeface="Arial"/>
            </a:endParaRPr>
          </a:p>
        </p:txBody>
      </p:sp>
      <p:grpSp>
        <p:nvGrpSpPr>
          <p:cNvPr id="16" name="Group 15"/>
          <p:cNvGrpSpPr/>
          <p:nvPr userDrawn="1"/>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fontAlgn="auto">
                <a:spcBef>
                  <a:spcPts val="0"/>
                </a:spcBef>
                <a:spcAft>
                  <a:spcPts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16"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Tree>
    <p:extLst>
      <p:ext uri="{BB962C8B-B14F-4D97-AF65-F5344CB8AC3E}">
        <p14:creationId xmlns:p14="http://schemas.microsoft.com/office/powerpoint/2010/main" val="2256489271"/>
      </p:ext>
    </p:extLst>
  </p:cSld>
  <p:clrMap bg1="lt1" tx1="dk1" bg2="lt2" tx2="dk2" accent1="accent1" accent2="accent2" accent3="accent3" accent4="accent4" accent5="accent5" accent6="accent6" hlink="hlink" folHlink="folHlink"/>
  <p:sldLayoutIdLst>
    <p:sldLayoutId id="2147484226" r:id="rId1"/>
    <p:sldLayoutId id="2147484227" r:id="rId2"/>
    <p:sldLayoutId id="2147484228" r:id="rId3"/>
    <p:sldLayoutId id="2147484229" r:id="rId4"/>
    <p:sldLayoutId id="2147484230" r:id="rId5"/>
    <p:sldLayoutId id="2147484231" r:id="rId6"/>
    <p:sldLayoutId id="2147484232" r:id="rId7"/>
    <p:sldLayoutId id="2147484233" r:id="rId8"/>
    <p:sldLayoutId id="2147484234" r:id="rId9"/>
    <p:sldLayoutId id="2147484235" r:id="rId10"/>
    <p:sldLayoutId id="2147484236" r:id="rId11"/>
    <p:sldLayoutId id="2147484237" r:id="rId12"/>
    <p:sldLayoutId id="2147484238" r:id="rId13"/>
    <p:sldLayoutId id="2147484239" r:id="rId14"/>
  </p:sldLayoutIdLst>
  <p:hf hdr="0" ftr="0" dt="0"/>
  <p:txStyles>
    <p:titleStyle>
      <a:lvl1pPr algn="l" rtl="0" eaLnBrk="0" fontAlgn="base" hangingPunct="0">
        <a:lnSpc>
          <a:spcPct val="85000"/>
        </a:lnSpc>
        <a:spcBef>
          <a:spcPct val="0"/>
        </a:spcBef>
        <a:spcAft>
          <a:spcPct val="0"/>
        </a:spcAft>
        <a:defRPr sz="2700" b="1">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20" algn="l" rtl="0" fontAlgn="base">
        <a:lnSpc>
          <a:spcPct val="85000"/>
        </a:lnSpc>
        <a:spcBef>
          <a:spcPct val="0"/>
        </a:spcBef>
        <a:spcAft>
          <a:spcPct val="0"/>
        </a:spcAft>
        <a:defRPr sz="2700" b="1">
          <a:solidFill>
            <a:srgbClr val="FF0000"/>
          </a:solidFill>
          <a:latin typeface="Arial" charset="0"/>
        </a:defRPr>
      </a:lvl6pPr>
      <a:lvl7pPr marL="761640" algn="l" rtl="0" fontAlgn="base">
        <a:lnSpc>
          <a:spcPct val="85000"/>
        </a:lnSpc>
        <a:spcBef>
          <a:spcPct val="0"/>
        </a:spcBef>
        <a:spcAft>
          <a:spcPct val="0"/>
        </a:spcAft>
        <a:defRPr sz="2700" b="1">
          <a:solidFill>
            <a:srgbClr val="FF0000"/>
          </a:solidFill>
          <a:latin typeface="Arial" charset="0"/>
        </a:defRPr>
      </a:lvl7pPr>
      <a:lvl8pPr marL="1142458" algn="l" rtl="0" fontAlgn="base">
        <a:lnSpc>
          <a:spcPct val="85000"/>
        </a:lnSpc>
        <a:spcBef>
          <a:spcPct val="0"/>
        </a:spcBef>
        <a:spcAft>
          <a:spcPct val="0"/>
        </a:spcAft>
        <a:defRPr sz="2700" b="1">
          <a:solidFill>
            <a:srgbClr val="FF0000"/>
          </a:solidFill>
          <a:latin typeface="Arial" charset="0"/>
        </a:defRPr>
      </a:lvl8pPr>
      <a:lvl9pPr marL="1523268" algn="l" rtl="0" fontAlgn="base">
        <a:lnSpc>
          <a:spcPct val="85000"/>
        </a:lnSpc>
        <a:spcBef>
          <a:spcPct val="0"/>
        </a:spcBef>
        <a:spcAft>
          <a:spcPct val="0"/>
        </a:spcAft>
        <a:defRPr sz="2700" b="1">
          <a:solidFill>
            <a:srgbClr val="FF0000"/>
          </a:solidFill>
          <a:latin typeface="Arial" charset="0"/>
        </a:defRPr>
      </a:lvl9pPr>
    </p:titleStyle>
    <p:bodyStyle>
      <a:lvl1pPr marL="189087" indent="-189087" algn="l" rtl="0" eaLnBrk="0" fontAlgn="base" hangingPunct="0">
        <a:spcBef>
          <a:spcPts val="667"/>
        </a:spcBef>
        <a:spcAft>
          <a:spcPct val="0"/>
        </a:spcAft>
        <a:buChar char="•"/>
        <a:defRPr sz="1700">
          <a:solidFill>
            <a:schemeClr val="tx1"/>
          </a:solidFill>
          <a:latin typeface="+mn-lt"/>
          <a:ea typeface="+mn-ea"/>
          <a:cs typeface="+mn-cs"/>
        </a:defRPr>
      </a:lvl1pPr>
      <a:lvl2pPr marL="478668" indent="-194378" algn="l" rtl="0" eaLnBrk="0" fontAlgn="base" hangingPunct="0">
        <a:spcBef>
          <a:spcPct val="20000"/>
        </a:spcBef>
        <a:spcAft>
          <a:spcPct val="0"/>
        </a:spcAft>
        <a:buChar char="–"/>
        <a:defRPr>
          <a:solidFill>
            <a:schemeClr val="tx1"/>
          </a:solidFill>
          <a:latin typeface="+mn-lt"/>
        </a:defRPr>
      </a:lvl2pPr>
      <a:lvl3pPr marL="711388" indent="-137523" algn="l" rtl="0" eaLnBrk="0" fontAlgn="base" hangingPunct="0">
        <a:spcBef>
          <a:spcPct val="15000"/>
        </a:spcBef>
        <a:spcAft>
          <a:spcPct val="0"/>
        </a:spcAft>
        <a:buChar char="•"/>
        <a:defRPr sz="1500">
          <a:solidFill>
            <a:schemeClr val="tx1"/>
          </a:solidFill>
          <a:latin typeface="+mn-lt"/>
        </a:defRPr>
      </a:lvl3pPr>
      <a:lvl4pPr marL="1000968" indent="-194378" algn="l" rtl="0" eaLnBrk="0" fontAlgn="base" hangingPunct="0">
        <a:spcBef>
          <a:spcPct val="5000"/>
        </a:spcBef>
        <a:spcAft>
          <a:spcPct val="0"/>
        </a:spcAft>
        <a:buChar char="–"/>
        <a:defRPr sz="1500">
          <a:solidFill>
            <a:schemeClr val="tx1"/>
          </a:solidFill>
          <a:latin typeface="+mn-lt"/>
        </a:defRPr>
      </a:lvl4pPr>
      <a:lvl5pPr marL="1240296" indent="-144138" algn="l" rtl="0" eaLnBrk="0" fontAlgn="base" hangingPunct="0">
        <a:spcBef>
          <a:spcPct val="0"/>
        </a:spcBef>
        <a:spcAft>
          <a:spcPct val="0"/>
        </a:spcAft>
        <a:buChar char="»"/>
        <a:defRPr sz="1500">
          <a:solidFill>
            <a:schemeClr val="tx1"/>
          </a:solidFill>
          <a:latin typeface="+mn-lt"/>
        </a:defRPr>
      </a:lvl5pPr>
      <a:lvl6pPr marL="1621116" indent="-144138" algn="l" rtl="0" fontAlgn="base">
        <a:spcBef>
          <a:spcPct val="0"/>
        </a:spcBef>
        <a:spcAft>
          <a:spcPct val="0"/>
        </a:spcAft>
        <a:buChar char="»"/>
        <a:defRPr sz="1300">
          <a:solidFill>
            <a:schemeClr val="tx1"/>
          </a:solidFill>
          <a:latin typeface="+mn-lt"/>
        </a:defRPr>
      </a:lvl6pPr>
      <a:lvl7pPr marL="2001936" indent="-144138" algn="l" rtl="0" fontAlgn="base">
        <a:spcBef>
          <a:spcPct val="0"/>
        </a:spcBef>
        <a:spcAft>
          <a:spcPct val="0"/>
        </a:spcAft>
        <a:buChar char="»"/>
        <a:defRPr sz="1300">
          <a:solidFill>
            <a:schemeClr val="tx1"/>
          </a:solidFill>
          <a:latin typeface="+mn-lt"/>
        </a:defRPr>
      </a:lvl7pPr>
      <a:lvl8pPr marL="2382755" indent="-144138" algn="l" rtl="0" fontAlgn="base">
        <a:spcBef>
          <a:spcPct val="0"/>
        </a:spcBef>
        <a:spcAft>
          <a:spcPct val="0"/>
        </a:spcAft>
        <a:buChar char="»"/>
        <a:defRPr sz="1300">
          <a:solidFill>
            <a:schemeClr val="tx1"/>
          </a:solidFill>
          <a:latin typeface="+mn-lt"/>
        </a:defRPr>
      </a:lvl8pPr>
      <a:lvl9pPr marL="2763574" indent="-144138" algn="l" rtl="0" fontAlgn="base">
        <a:spcBef>
          <a:spcPct val="0"/>
        </a:spcBef>
        <a:spcAft>
          <a:spcPct val="0"/>
        </a:spcAft>
        <a:buChar char="»"/>
        <a:defRPr sz="1300">
          <a:solidFill>
            <a:schemeClr val="tx1"/>
          </a:solidFill>
          <a:latin typeface="+mn-lt"/>
        </a:defRPr>
      </a:lvl9pPr>
    </p:bodyStyle>
    <p:otherStyle>
      <a:defPPr>
        <a:defRPr lang="en-US"/>
      </a:defPPr>
      <a:lvl1pPr marL="0" algn="l" defTabSz="761640" rtl="0" eaLnBrk="1" latinLnBrk="0" hangingPunct="1">
        <a:defRPr sz="1500" kern="1200">
          <a:solidFill>
            <a:schemeClr val="tx1"/>
          </a:solidFill>
          <a:latin typeface="+mn-lt"/>
          <a:ea typeface="+mn-ea"/>
          <a:cs typeface="+mn-cs"/>
        </a:defRPr>
      </a:lvl1pPr>
      <a:lvl2pPr marL="380820" algn="l" defTabSz="761640" rtl="0" eaLnBrk="1" latinLnBrk="0" hangingPunct="1">
        <a:defRPr sz="1500" kern="1200">
          <a:solidFill>
            <a:schemeClr val="tx1"/>
          </a:solidFill>
          <a:latin typeface="+mn-lt"/>
          <a:ea typeface="+mn-ea"/>
          <a:cs typeface="+mn-cs"/>
        </a:defRPr>
      </a:lvl2pPr>
      <a:lvl3pPr marL="761640" algn="l" defTabSz="761640" rtl="0" eaLnBrk="1" latinLnBrk="0" hangingPunct="1">
        <a:defRPr sz="1500" kern="1200">
          <a:solidFill>
            <a:schemeClr val="tx1"/>
          </a:solidFill>
          <a:latin typeface="+mn-lt"/>
          <a:ea typeface="+mn-ea"/>
          <a:cs typeface="+mn-cs"/>
        </a:defRPr>
      </a:lvl3pPr>
      <a:lvl4pPr marL="1142458" algn="l" defTabSz="761640" rtl="0" eaLnBrk="1" latinLnBrk="0" hangingPunct="1">
        <a:defRPr sz="1500" kern="1200">
          <a:solidFill>
            <a:schemeClr val="tx1"/>
          </a:solidFill>
          <a:latin typeface="+mn-lt"/>
          <a:ea typeface="+mn-ea"/>
          <a:cs typeface="+mn-cs"/>
        </a:defRPr>
      </a:lvl4pPr>
      <a:lvl5pPr marL="1523268" algn="l" defTabSz="761640" rtl="0" eaLnBrk="1" latinLnBrk="0" hangingPunct="1">
        <a:defRPr sz="1500" kern="1200">
          <a:solidFill>
            <a:schemeClr val="tx1"/>
          </a:solidFill>
          <a:latin typeface="+mn-lt"/>
          <a:ea typeface="+mn-ea"/>
          <a:cs typeface="+mn-cs"/>
        </a:defRPr>
      </a:lvl5pPr>
      <a:lvl6pPr marL="1904086" algn="l" defTabSz="761640" rtl="0" eaLnBrk="1" latinLnBrk="0" hangingPunct="1">
        <a:defRPr sz="1500" kern="1200">
          <a:solidFill>
            <a:schemeClr val="tx1"/>
          </a:solidFill>
          <a:latin typeface="+mn-lt"/>
          <a:ea typeface="+mn-ea"/>
          <a:cs typeface="+mn-cs"/>
        </a:defRPr>
      </a:lvl6pPr>
      <a:lvl7pPr marL="2284905" algn="l" defTabSz="761640" rtl="0" eaLnBrk="1" latinLnBrk="0" hangingPunct="1">
        <a:defRPr sz="1500" kern="1200">
          <a:solidFill>
            <a:schemeClr val="tx1"/>
          </a:solidFill>
          <a:latin typeface="+mn-lt"/>
          <a:ea typeface="+mn-ea"/>
          <a:cs typeface="+mn-cs"/>
        </a:defRPr>
      </a:lvl7pPr>
      <a:lvl8pPr marL="2665720" algn="l" defTabSz="761640" rtl="0" eaLnBrk="1" latinLnBrk="0" hangingPunct="1">
        <a:defRPr sz="1500" kern="1200">
          <a:solidFill>
            <a:schemeClr val="tx1"/>
          </a:solidFill>
          <a:latin typeface="+mn-lt"/>
          <a:ea typeface="+mn-ea"/>
          <a:cs typeface="+mn-cs"/>
        </a:defRPr>
      </a:lvl8pPr>
      <a:lvl9pPr marL="3046536" algn="l" defTabSz="7616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8.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8.xml"/></Relationships>
</file>

<file path=ppt/slides/_rels/slide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38.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D8318-E33A-4CE5-9FA6-ACEF25862B00}"/>
              </a:ext>
            </a:extLst>
          </p:cNvPr>
          <p:cNvSpPr>
            <a:spLocks noGrp="1"/>
          </p:cNvSpPr>
          <p:nvPr>
            <p:ph type="title"/>
          </p:nvPr>
        </p:nvSpPr>
        <p:spPr>
          <a:xfrm>
            <a:off x="468150" y="1693367"/>
            <a:ext cx="8458200" cy="610791"/>
          </a:xfrm>
        </p:spPr>
        <p:txBody>
          <a:bodyPr/>
          <a:lstStyle/>
          <a:p>
            <a:r>
              <a:rPr lang="en-US" dirty="0"/>
              <a:t>Automatic Power Control (APC) in Laser</a:t>
            </a:r>
          </a:p>
        </p:txBody>
      </p:sp>
      <p:sp>
        <p:nvSpPr>
          <p:cNvPr id="3" name="Content Placeholder 2">
            <a:extLst>
              <a:ext uri="{FF2B5EF4-FFF2-40B4-BE49-F238E27FC236}">
                <a16:creationId xmlns:a16="http://schemas.microsoft.com/office/drawing/2014/main" id="{A311DE9D-19FB-4687-B827-0253C2BE8526}"/>
              </a:ext>
            </a:extLst>
          </p:cNvPr>
          <p:cNvSpPr>
            <a:spLocks noGrp="1"/>
          </p:cNvSpPr>
          <p:nvPr>
            <p:ph idx="1"/>
          </p:nvPr>
        </p:nvSpPr>
        <p:spPr>
          <a:xfrm>
            <a:off x="675501" y="2254375"/>
            <a:ext cx="1986834" cy="476386"/>
          </a:xfrm>
        </p:spPr>
        <p:txBody>
          <a:bodyPr/>
          <a:lstStyle/>
          <a:p>
            <a:pPr marL="0" indent="0">
              <a:buNone/>
            </a:pPr>
            <a:r>
              <a:rPr lang="en-US" dirty="0"/>
              <a:t>- Anant Sinha</a:t>
            </a:r>
          </a:p>
        </p:txBody>
      </p:sp>
      <p:sp>
        <p:nvSpPr>
          <p:cNvPr id="4" name="Slide Number Placeholder 3">
            <a:extLst>
              <a:ext uri="{FF2B5EF4-FFF2-40B4-BE49-F238E27FC236}">
                <a16:creationId xmlns:a16="http://schemas.microsoft.com/office/drawing/2014/main" id="{765183A7-D39E-4FA0-88E0-3D315FC1C390}"/>
              </a:ext>
            </a:extLst>
          </p:cNvPr>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1</a:t>
            </a:fld>
            <a:endParaRPr lang="en-US">
              <a:solidFill>
                <a:srgbClr val="000000"/>
              </a:solidFill>
            </a:endParaRPr>
          </a:p>
        </p:txBody>
      </p:sp>
    </p:spTree>
    <p:extLst>
      <p:ext uri="{BB962C8B-B14F-4D97-AF65-F5344CB8AC3E}">
        <p14:creationId xmlns:p14="http://schemas.microsoft.com/office/powerpoint/2010/main" val="642447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A7C95-F582-4D3D-B729-F1F5A88F9099}"/>
              </a:ext>
            </a:extLst>
          </p:cNvPr>
          <p:cNvSpPr>
            <a:spLocks noGrp="1"/>
          </p:cNvSpPr>
          <p:nvPr>
            <p:ph type="title"/>
          </p:nvPr>
        </p:nvSpPr>
        <p:spPr/>
        <p:txBody>
          <a:bodyPr/>
          <a:lstStyle/>
          <a:p>
            <a:r>
              <a:rPr lang="en-US" dirty="0"/>
              <a:t>Automatic Power Control (APC) in Laser</a:t>
            </a:r>
          </a:p>
        </p:txBody>
      </p:sp>
      <p:sp>
        <p:nvSpPr>
          <p:cNvPr id="3" name="Content Placeholder 2">
            <a:extLst>
              <a:ext uri="{FF2B5EF4-FFF2-40B4-BE49-F238E27FC236}">
                <a16:creationId xmlns:a16="http://schemas.microsoft.com/office/drawing/2014/main" id="{757340DA-6DDC-4289-9641-FAA50F5DA845}"/>
              </a:ext>
            </a:extLst>
          </p:cNvPr>
          <p:cNvSpPr>
            <a:spLocks noGrp="1"/>
          </p:cNvSpPr>
          <p:nvPr>
            <p:ph idx="1"/>
          </p:nvPr>
        </p:nvSpPr>
        <p:spPr>
          <a:xfrm>
            <a:off x="441088" y="792581"/>
            <a:ext cx="8467725" cy="889477"/>
          </a:xfrm>
        </p:spPr>
        <p:txBody>
          <a:bodyPr/>
          <a:lstStyle/>
          <a:p>
            <a:pPr marL="0" indent="0">
              <a:buNone/>
            </a:pPr>
            <a:r>
              <a:rPr lang="en-US" sz="1100" dirty="0"/>
              <a:t>Automatic power control (APC) in laser drive systems, ensures stable and efficient laser operation by continuously regulating optical output power of the Laser. Fluctuations in temperature, ageing effects, and variations in external conditions can cause instability in laser performance. APC employs feedback mechanisms to dynamically adjust the laser's drive current based on feedback from a photodiode, maintaining a consistent optical output. This enhances reliability and optimizes performance in applications which require precise control of the optical output.</a:t>
            </a:r>
          </a:p>
          <a:p>
            <a:pPr marL="0" indent="0">
              <a:buNone/>
            </a:pPr>
            <a:endParaRPr lang="en-US" sz="1100" dirty="0"/>
          </a:p>
        </p:txBody>
      </p:sp>
      <p:sp>
        <p:nvSpPr>
          <p:cNvPr id="4" name="Slide Number Placeholder 3">
            <a:extLst>
              <a:ext uri="{FF2B5EF4-FFF2-40B4-BE49-F238E27FC236}">
                <a16:creationId xmlns:a16="http://schemas.microsoft.com/office/drawing/2014/main" id="{896DC4F2-4417-4AE5-B314-DCC9131FC966}"/>
              </a:ext>
            </a:extLst>
          </p:cNvPr>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2</a:t>
            </a:fld>
            <a:endParaRPr lang="en-US">
              <a:solidFill>
                <a:srgbClr val="000000"/>
              </a:solidFill>
            </a:endParaRPr>
          </a:p>
        </p:txBody>
      </p:sp>
      <p:sp>
        <p:nvSpPr>
          <p:cNvPr id="10" name="TextBox 9">
            <a:extLst>
              <a:ext uri="{FF2B5EF4-FFF2-40B4-BE49-F238E27FC236}">
                <a16:creationId xmlns:a16="http://schemas.microsoft.com/office/drawing/2014/main" id="{9C679CAD-372B-4B93-B4BC-7E52C48AD312}"/>
              </a:ext>
            </a:extLst>
          </p:cNvPr>
          <p:cNvSpPr txBox="1"/>
          <p:nvPr/>
        </p:nvSpPr>
        <p:spPr>
          <a:xfrm>
            <a:off x="428152" y="1849819"/>
            <a:ext cx="8458200" cy="1446550"/>
          </a:xfrm>
          <a:prstGeom prst="rect">
            <a:avLst/>
          </a:prstGeom>
          <a:noFill/>
        </p:spPr>
        <p:txBody>
          <a:bodyPr wrap="square" rtlCol="0">
            <a:spAutoFit/>
          </a:bodyPr>
          <a:lstStyle/>
          <a:p>
            <a:r>
              <a:rPr lang="en-US" sz="1100" dirty="0"/>
              <a:t>In our setup, we have used a laser diode (PLT5 518FB_P) which has an integrated back facet photodiode as well for </a:t>
            </a:r>
            <a:r>
              <a:rPr lang="en-US" sz="1100" dirty="0" err="1"/>
              <a:t>feedback.A</a:t>
            </a:r>
            <a:r>
              <a:rPr lang="en-US" sz="1100" dirty="0"/>
              <a:t> back facet diode typically refers to a photodiode or integrated sensor that monitors light emitted from the back facet of a laser diode. In most edge-emitting laser diodes, the primary optical output is deliberately extracted from the front facet, while the back facet—which is usually highly reflective—is not used for the main beam output. However, a small fraction of light escapes (or is purposefully tapped) from the back facet. </a:t>
            </a:r>
          </a:p>
          <a:p>
            <a:endParaRPr lang="en-US" sz="1100" dirty="0"/>
          </a:p>
          <a:p>
            <a:r>
              <a:rPr lang="en-US" sz="1100" dirty="0"/>
              <a:t>This light is sampled by the back facet diode (which is basically a photodiode), and generates current proportional to the optical output of the laser. This current is then sensed and then sent as feedback to the laser driver to control the laser performance.</a:t>
            </a:r>
          </a:p>
        </p:txBody>
      </p:sp>
    </p:spTree>
    <p:extLst>
      <p:ext uri="{BB962C8B-B14F-4D97-AF65-F5344CB8AC3E}">
        <p14:creationId xmlns:p14="http://schemas.microsoft.com/office/powerpoint/2010/main" val="489926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2D21DB2-9173-492F-8F02-8C0FDD4FA80F}"/>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856062" y="653734"/>
            <a:ext cx="3846486" cy="3589220"/>
          </a:xfrm>
          <a:prstGeom prst="rect">
            <a:avLst/>
          </a:prstGeom>
        </p:spPr>
      </p:pic>
      <p:sp>
        <p:nvSpPr>
          <p:cNvPr id="2" name="Title 1">
            <a:extLst>
              <a:ext uri="{FF2B5EF4-FFF2-40B4-BE49-F238E27FC236}">
                <a16:creationId xmlns:a16="http://schemas.microsoft.com/office/drawing/2014/main" id="{4BE05913-EAC6-4665-A8CB-841AD89F15C8}"/>
              </a:ext>
            </a:extLst>
          </p:cNvPr>
          <p:cNvSpPr>
            <a:spLocks noGrp="1"/>
          </p:cNvSpPr>
          <p:nvPr>
            <p:ph type="title"/>
          </p:nvPr>
        </p:nvSpPr>
        <p:spPr/>
        <p:txBody>
          <a:bodyPr/>
          <a:lstStyle/>
          <a:p>
            <a:r>
              <a:rPr lang="en-US" dirty="0"/>
              <a:t>APC loop working for DC operation</a:t>
            </a:r>
          </a:p>
        </p:txBody>
      </p:sp>
      <p:sp>
        <p:nvSpPr>
          <p:cNvPr id="4" name="Slide Number Placeholder 3">
            <a:extLst>
              <a:ext uri="{FF2B5EF4-FFF2-40B4-BE49-F238E27FC236}">
                <a16:creationId xmlns:a16="http://schemas.microsoft.com/office/drawing/2014/main" id="{7A62661D-E2DC-4FDB-8821-EC4595F0C01B}"/>
              </a:ext>
            </a:extLst>
          </p:cNvPr>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3</a:t>
            </a:fld>
            <a:endParaRPr lang="en-US">
              <a:solidFill>
                <a:srgbClr val="000000"/>
              </a:solidFill>
            </a:endParaRPr>
          </a:p>
        </p:txBody>
      </p:sp>
      <p:sp>
        <p:nvSpPr>
          <p:cNvPr id="3" name="Content Placeholder 2">
            <a:extLst>
              <a:ext uri="{FF2B5EF4-FFF2-40B4-BE49-F238E27FC236}">
                <a16:creationId xmlns:a16="http://schemas.microsoft.com/office/drawing/2014/main" id="{10BD45F9-AF03-473D-AAC6-17626FCD0E90}"/>
              </a:ext>
            </a:extLst>
          </p:cNvPr>
          <p:cNvSpPr>
            <a:spLocks noGrp="1"/>
          </p:cNvSpPr>
          <p:nvPr>
            <p:ph idx="1"/>
          </p:nvPr>
        </p:nvSpPr>
        <p:spPr>
          <a:xfrm>
            <a:off x="109443" y="717954"/>
            <a:ext cx="4746619" cy="3709449"/>
          </a:xfrm>
        </p:spPr>
        <p:txBody>
          <a:bodyPr/>
          <a:lstStyle/>
          <a:p>
            <a:r>
              <a:rPr lang="en-US" sz="1050" dirty="0"/>
              <a:t>To set a desired optical output, first we need to know the transfer function of Laser optical output vs the photodiode current of the back facet diode.</a:t>
            </a:r>
          </a:p>
          <a:p>
            <a:r>
              <a:rPr lang="en-US" sz="1050" dirty="0"/>
              <a:t>With this knowledge we can set the desired value of the at VIOUT (non-inverting input of the error amplifier). This voltage acts as the reference voltage for the error amplifier.</a:t>
            </a:r>
          </a:p>
          <a:p>
            <a:pPr lvl="1"/>
            <a:r>
              <a:rPr lang="en-US" sz="1100" dirty="0"/>
              <a:t>VIOUT(set)= Rs x </a:t>
            </a:r>
            <a:r>
              <a:rPr lang="en-US" sz="1100" dirty="0" err="1"/>
              <a:t>Ipd</a:t>
            </a:r>
            <a:r>
              <a:rPr lang="en-US" sz="1100" dirty="0"/>
              <a:t>(at desired optical output)</a:t>
            </a:r>
          </a:p>
          <a:p>
            <a:r>
              <a:rPr lang="en-US" sz="1050" dirty="0"/>
              <a:t>The feedback voltage, </a:t>
            </a:r>
            <a:r>
              <a:rPr lang="en-US" sz="1050" dirty="0" err="1"/>
              <a:t>Vsense</a:t>
            </a:r>
            <a:r>
              <a:rPr lang="en-US" sz="1050" dirty="0"/>
              <a:t> (= </a:t>
            </a:r>
            <a:r>
              <a:rPr lang="en-US" sz="1050" dirty="0" err="1"/>
              <a:t>Ipd</a:t>
            </a:r>
            <a:r>
              <a:rPr lang="en-US" sz="1050" dirty="0"/>
              <a:t> x Rs) is then compared to the reference voltage (VIOUT) to set the correct voltage at the output of the error amplifier, this is then fed as a bias to the VSET pin of the LMH13000.</a:t>
            </a:r>
          </a:p>
          <a:p>
            <a:r>
              <a:rPr lang="en-US" sz="1050" dirty="0"/>
              <a:t>The LMH13000 sets the Laser current proportional to the VSET (refer to the LMH13000 datasheet for IOUT vs VSET transfer function). The value of this current will be such that the optical output of the laser results in </a:t>
            </a:r>
            <a:r>
              <a:rPr lang="en-US" sz="1050" dirty="0" err="1"/>
              <a:t>Ipd</a:t>
            </a:r>
            <a:r>
              <a:rPr lang="en-US" sz="1050" dirty="0"/>
              <a:t>= VIOUT(set)/Rs</a:t>
            </a:r>
          </a:p>
          <a:p>
            <a:r>
              <a:rPr lang="en-US" sz="1050" dirty="0"/>
              <a:t>If for any reason the optical output deviates from the set value, the feedback voltage will change, resulting in the error signal to increase. The error amplifier will then try to correct the error by adjusting its output voltage (VSET) which will cause the IOUT and hence the optical output of the laser to change. The adjustment in laser output will be such that it brings the </a:t>
            </a:r>
            <a:r>
              <a:rPr lang="en-US" sz="1050" dirty="0" err="1"/>
              <a:t>Ipd</a:t>
            </a:r>
            <a:r>
              <a:rPr lang="en-US" sz="1050" dirty="0"/>
              <a:t> back to the set value. This feedback mechanism to adjust the laser's drive current maintaining a consistent optical output.</a:t>
            </a:r>
            <a:endParaRPr lang="en-US" sz="850" dirty="0"/>
          </a:p>
          <a:p>
            <a:endParaRPr lang="en-US" sz="1050" dirty="0"/>
          </a:p>
        </p:txBody>
      </p:sp>
      <p:sp>
        <p:nvSpPr>
          <p:cNvPr id="8" name="TextBox 7">
            <a:extLst>
              <a:ext uri="{FF2B5EF4-FFF2-40B4-BE49-F238E27FC236}">
                <a16:creationId xmlns:a16="http://schemas.microsoft.com/office/drawing/2014/main" id="{7CE65290-D6ED-4BC4-99DA-094334AE29DE}"/>
              </a:ext>
            </a:extLst>
          </p:cNvPr>
          <p:cNvSpPr txBox="1"/>
          <p:nvPr/>
        </p:nvSpPr>
        <p:spPr>
          <a:xfrm rot="5400000">
            <a:off x="7756534" y="1710941"/>
            <a:ext cx="1462614" cy="286641"/>
          </a:xfrm>
          <a:prstGeom prst="rect">
            <a:avLst/>
          </a:prstGeom>
          <a:noFill/>
        </p:spPr>
        <p:txBody>
          <a:bodyPr wrap="square" rtlCol="0">
            <a:spAutoFit/>
          </a:bodyPr>
          <a:lstStyle/>
          <a:p>
            <a:r>
              <a:rPr lang="en-US" sz="1000" dirty="0"/>
              <a:t>PLT5 518FB_P</a:t>
            </a:r>
          </a:p>
        </p:txBody>
      </p:sp>
      <p:sp>
        <p:nvSpPr>
          <p:cNvPr id="9" name="TextBox 8">
            <a:extLst>
              <a:ext uri="{FF2B5EF4-FFF2-40B4-BE49-F238E27FC236}">
                <a16:creationId xmlns:a16="http://schemas.microsoft.com/office/drawing/2014/main" id="{97BC9CA4-9CCE-4310-8947-3FE230E0AC25}"/>
              </a:ext>
            </a:extLst>
          </p:cNvPr>
          <p:cNvSpPr txBox="1"/>
          <p:nvPr/>
        </p:nvSpPr>
        <p:spPr>
          <a:xfrm>
            <a:off x="6169697" y="3702792"/>
            <a:ext cx="1460400" cy="610036"/>
          </a:xfrm>
          <a:prstGeom prst="rect">
            <a:avLst/>
          </a:prstGeom>
          <a:noFill/>
        </p:spPr>
        <p:txBody>
          <a:bodyPr wrap="square" rtlCol="0">
            <a:spAutoFit/>
          </a:bodyPr>
          <a:lstStyle/>
          <a:p>
            <a:r>
              <a:rPr lang="en-US" sz="1000" dirty="0"/>
              <a:t>Error Amplifier</a:t>
            </a:r>
          </a:p>
          <a:p>
            <a:endParaRPr lang="en-US" dirty="0"/>
          </a:p>
        </p:txBody>
      </p:sp>
      <p:cxnSp>
        <p:nvCxnSpPr>
          <p:cNvPr id="10" name="Straight Arrow Connector 9">
            <a:extLst>
              <a:ext uri="{FF2B5EF4-FFF2-40B4-BE49-F238E27FC236}">
                <a16:creationId xmlns:a16="http://schemas.microsoft.com/office/drawing/2014/main" id="{0CE1CBF2-7DCA-45A0-A7DC-87C2D7730D94}"/>
              </a:ext>
            </a:extLst>
          </p:cNvPr>
          <p:cNvCxnSpPr/>
          <p:nvPr/>
        </p:nvCxnSpPr>
        <p:spPr>
          <a:xfrm flipH="1">
            <a:off x="8202402" y="2500601"/>
            <a:ext cx="10914" cy="3050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095C229-511A-487F-A54B-D6BBB45C3617}"/>
              </a:ext>
            </a:extLst>
          </p:cNvPr>
          <p:cNvSpPr txBox="1"/>
          <p:nvPr/>
        </p:nvSpPr>
        <p:spPr>
          <a:xfrm>
            <a:off x="7547396" y="3301835"/>
            <a:ext cx="595118" cy="215444"/>
          </a:xfrm>
          <a:prstGeom prst="rect">
            <a:avLst/>
          </a:prstGeom>
          <a:noFill/>
        </p:spPr>
        <p:txBody>
          <a:bodyPr wrap="square" rtlCol="0">
            <a:spAutoFit/>
          </a:bodyPr>
          <a:lstStyle/>
          <a:p>
            <a:r>
              <a:rPr lang="en-US" sz="800" b="1" dirty="0" err="1"/>
              <a:t>Vsense</a:t>
            </a:r>
            <a:endParaRPr lang="en-US" sz="800" b="1" dirty="0"/>
          </a:p>
        </p:txBody>
      </p:sp>
      <p:sp>
        <p:nvSpPr>
          <p:cNvPr id="13" name="TextBox 12">
            <a:extLst>
              <a:ext uri="{FF2B5EF4-FFF2-40B4-BE49-F238E27FC236}">
                <a16:creationId xmlns:a16="http://schemas.microsoft.com/office/drawing/2014/main" id="{FD794B5C-490F-49C7-BFE1-D2C9C8172B6C}"/>
              </a:ext>
            </a:extLst>
          </p:cNvPr>
          <p:cNvSpPr txBox="1"/>
          <p:nvPr/>
        </p:nvSpPr>
        <p:spPr>
          <a:xfrm>
            <a:off x="8213316" y="2560861"/>
            <a:ext cx="396018" cy="246221"/>
          </a:xfrm>
          <a:prstGeom prst="rect">
            <a:avLst/>
          </a:prstGeom>
          <a:noFill/>
        </p:spPr>
        <p:txBody>
          <a:bodyPr wrap="square" rtlCol="0">
            <a:spAutoFit/>
          </a:bodyPr>
          <a:lstStyle/>
          <a:p>
            <a:r>
              <a:rPr lang="en-US" sz="1000" dirty="0" err="1"/>
              <a:t>Ipd</a:t>
            </a:r>
            <a:endParaRPr lang="en-US" sz="1000" dirty="0"/>
          </a:p>
        </p:txBody>
      </p:sp>
    </p:spTree>
    <p:extLst>
      <p:ext uri="{BB962C8B-B14F-4D97-AF65-F5344CB8AC3E}">
        <p14:creationId xmlns:p14="http://schemas.microsoft.com/office/powerpoint/2010/main" val="286871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25BA163B-ADF8-4E28-8737-E7DAD35BB7AA}"/>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72000" y="711858"/>
            <a:ext cx="4542329" cy="3609798"/>
          </a:xfrm>
          <a:prstGeom prst="rect">
            <a:avLst/>
          </a:prstGeom>
        </p:spPr>
      </p:pic>
      <p:sp>
        <p:nvSpPr>
          <p:cNvPr id="2" name="Title 1">
            <a:extLst>
              <a:ext uri="{FF2B5EF4-FFF2-40B4-BE49-F238E27FC236}">
                <a16:creationId xmlns:a16="http://schemas.microsoft.com/office/drawing/2014/main" id="{2E60BA40-A95D-4082-82DF-729767D1E51B}"/>
              </a:ext>
            </a:extLst>
          </p:cNvPr>
          <p:cNvSpPr>
            <a:spLocks noGrp="1"/>
          </p:cNvSpPr>
          <p:nvPr>
            <p:ph type="title"/>
          </p:nvPr>
        </p:nvSpPr>
        <p:spPr>
          <a:xfrm>
            <a:off x="231775" y="101067"/>
            <a:ext cx="8458200" cy="610791"/>
          </a:xfrm>
        </p:spPr>
        <p:txBody>
          <a:bodyPr/>
          <a:lstStyle/>
          <a:p>
            <a:r>
              <a:rPr lang="en-US" dirty="0"/>
              <a:t>APC loop for Pulsed Laser Operation</a:t>
            </a:r>
          </a:p>
        </p:txBody>
      </p:sp>
      <p:sp>
        <p:nvSpPr>
          <p:cNvPr id="4" name="Slide Number Placeholder 3">
            <a:extLst>
              <a:ext uri="{FF2B5EF4-FFF2-40B4-BE49-F238E27FC236}">
                <a16:creationId xmlns:a16="http://schemas.microsoft.com/office/drawing/2014/main" id="{EC086B91-3836-4541-8332-6813C2D3B5CF}"/>
              </a:ext>
            </a:extLst>
          </p:cNvPr>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4</a:t>
            </a:fld>
            <a:endParaRPr lang="en-US">
              <a:solidFill>
                <a:srgbClr val="000000"/>
              </a:solidFill>
            </a:endParaRPr>
          </a:p>
        </p:txBody>
      </p:sp>
      <p:sp>
        <p:nvSpPr>
          <p:cNvPr id="3" name="TextBox 2">
            <a:extLst>
              <a:ext uri="{FF2B5EF4-FFF2-40B4-BE49-F238E27FC236}">
                <a16:creationId xmlns:a16="http://schemas.microsoft.com/office/drawing/2014/main" id="{55C02EC9-979D-4E5D-B8A9-30AA554C670C}"/>
              </a:ext>
            </a:extLst>
          </p:cNvPr>
          <p:cNvSpPr txBox="1"/>
          <p:nvPr/>
        </p:nvSpPr>
        <p:spPr>
          <a:xfrm>
            <a:off x="231775" y="1707496"/>
            <a:ext cx="4485749" cy="3162404"/>
          </a:xfrm>
          <a:prstGeom prst="rect">
            <a:avLst/>
          </a:prstGeom>
          <a:noFill/>
        </p:spPr>
        <p:txBody>
          <a:bodyPr wrap="square" rtlCol="0">
            <a:spAutoFit/>
          </a:bodyPr>
          <a:lstStyle/>
          <a:p>
            <a:r>
              <a:rPr lang="en-US" sz="1050" dirty="0"/>
              <a:t>To set the required peak pulse optical output power of the laser, the Switch S1 is closed and EP is pulled high to enable the LMH13000 output. During this time the system works as a standard APC loop as discussed in the previous section and the Capacitor C1 gets charged to the required VSET voltage, and the system is ready for pulsed operation.</a:t>
            </a:r>
          </a:p>
          <a:p>
            <a:endParaRPr lang="en-US" sz="1050" dirty="0"/>
          </a:p>
          <a:p>
            <a:r>
              <a:rPr lang="en-US" sz="1050" dirty="0"/>
              <a:t>To enable the pulse operation, open the Switch S1 and start the pulse signal at EP/EN pin. Opening the switch S1 breaks the loop and it no longer tries to correct for any deviation in the set current during the off period of the pulse.</a:t>
            </a:r>
          </a:p>
          <a:p>
            <a:endParaRPr lang="en-US" sz="1050" dirty="0"/>
          </a:p>
          <a:p>
            <a:r>
              <a:rPr lang="en-US" sz="1050" dirty="0"/>
              <a:t>The peak current during this time is decided by the voltage across the capacitor C1 which holds the charge during the off state of the switch S1 and hence provides the required VSET voltage.</a:t>
            </a:r>
          </a:p>
          <a:p>
            <a:endParaRPr lang="en-US" sz="1050" dirty="0"/>
          </a:p>
          <a:p>
            <a:r>
              <a:rPr lang="en-US" sz="1050" dirty="0"/>
              <a:t>This process is repeated to keep monitoring and controlling the peak optical power of the Laser</a:t>
            </a:r>
          </a:p>
          <a:p>
            <a:endParaRPr lang="en-US" sz="1050" dirty="0"/>
          </a:p>
        </p:txBody>
      </p:sp>
      <p:sp>
        <p:nvSpPr>
          <p:cNvPr id="14" name="TextBox 13">
            <a:extLst>
              <a:ext uri="{FF2B5EF4-FFF2-40B4-BE49-F238E27FC236}">
                <a16:creationId xmlns:a16="http://schemas.microsoft.com/office/drawing/2014/main" id="{F3969FDA-2594-4D0F-861B-8F6094F52CCE}"/>
              </a:ext>
            </a:extLst>
          </p:cNvPr>
          <p:cNvSpPr txBox="1"/>
          <p:nvPr/>
        </p:nvSpPr>
        <p:spPr>
          <a:xfrm>
            <a:off x="5840995" y="3072881"/>
            <a:ext cx="541176" cy="261610"/>
          </a:xfrm>
          <a:prstGeom prst="rect">
            <a:avLst/>
          </a:prstGeom>
          <a:noFill/>
        </p:spPr>
        <p:txBody>
          <a:bodyPr wrap="square" rtlCol="0">
            <a:spAutoFit/>
          </a:bodyPr>
          <a:lstStyle/>
          <a:p>
            <a:r>
              <a:rPr lang="en-US" sz="1100" dirty="0"/>
              <a:t>S1</a:t>
            </a:r>
          </a:p>
        </p:txBody>
      </p:sp>
      <p:sp>
        <p:nvSpPr>
          <p:cNvPr id="17" name="TextBox 16">
            <a:extLst>
              <a:ext uri="{FF2B5EF4-FFF2-40B4-BE49-F238E27FC236}">
                <a16:creationId xmlns:a16="http://schemas.microsoft.com/office/drawing/2014/main" id="{30E3EC4D-5F84-4836-A939-2EC66CF42EAB}"/>
              </a:ext>
            </a:extLst>
          </p:cNvPr>
          <p:cNvSpPr txBox="1"/>
          <p:nvPr/>
        </p:nvSpPr>
        <p:spPr>
          <a:xfrm>
            <a:off x="231775" y="644961"/>
            <a:ext cx="6889113" cy="1546577"/>
          </a:xfrm>
          <a:prstGeom prst="rect">
            <a:avLst/>
          </a:prstGeom>
          <a:noFill/>
        </p:spPr>
        <p:txBody>
          <a:bodyPr wrap="square" rtlCol="0">
            <a:spAutoFit/>
          </a:bodyPr>
          <a:lstStyle/>
          <a:p>
            <a:r>
              <a:rPr lang="en-US" sz="1050" dirty="0"/>
              <a:t>For pulsed Laser operation also, the current adjustment is done when the loop is closed but pulsing is done in open loop condition only. This is to ensure that the APC loop does not try to correct for the current during the off period of the pulse signal when the current is zero.</a:t>
            </a:r>
          </a:p>
          <a:p>
            <a:endParaRPr lang="en-US" sz="1050" dirty="0"/>
          </a:p>
          <a:p>
            <a:r>
              <a:rPr lang="en-US" sz="1050" dirty="0"/>
              <a:t>To realize this, a switch and a capacitor are added in the loop between the error amplifier output and the LMH13000 VSET pin.</a:t>
            </a:r>
          </a:p>
          <a:p>
            <a:endParaRPr lang="en-US" sz="1050" dirty="0"/>
          </a:p>
          <a:p>
            <a:endParaRPr lang="en-US" sz="1050" dirty="0"/>
          </a:p>
          <a:p>
            <a:endParaRPr lang="en-US" sz="1050" dirty="0"/>
          </a:p>
        </p:txBody>
      </p:sp>
      <p:sp>
        <p:nvSpPr>
          <p:cNvPr id="19" name="TextBox 18">
            <a:extLst>
              <a:ext uri="{FF2B5EF4-FFF2-40B4-BE49-F238E27FC236}">
                <a16:creationId xmlns:a16="http://schemas.microsoft.com/office/drawing/2014/main" id="{1E500B8B-7A23-4DE2-A724-BA0ADD1CDB01}"/>
              </a:ext>
            </a:extLst>
          </p:cNvPr>
          <p:cNvSpPr txBox="1"/>
          <p:nvPr/>
        </p:nvSpPr>
        <p:spPr>
          <a:xfrm>
            <a:off x="7759959" y="1182393"/>
            <a:ext cx="435428" cy="215444"/>
          </a:xfrm>
          <a:prstGeom prst="rect">
            <a:avLst/>
          </a:prstGeom>
          <a:noFill/>
        </p:spPr>
        <p:txBody>
          <a:bodyPr wrap="square" rtlCol="0">
            <a:spAutoFit/>
          </a:bodyPr>
          <a:lstStyle/>
          <a:p>
            <a:r>
              <a:rPr lang="en-US" sz="800" dirty="0"/>
              <a:t>VLD</a:t>
            </a:r>
          </a:p>
        </p:txBody>
      </p:sp>
      <p:cxnSp>
        <p:nvCxnSpPr>
          <p:cNvPr id="21" name="Straight Arrow Connector 20">
            <a:extLst>
              <a:ext uri="{FF2B5EF4-FFF2-40B4-BE49-F238E27FC236}">
                <a16:creationId xmlns:a16="http://schemas.microsoft.com/office/drawing/2014/main" id="{0049E465-BA79-43F0-8BA9-9360B5DBCFBC}"/>
              </a:ext>
            </a:extLst>
          </p:cNvPr>
          <p:cNvCxnSpPr>
            <a:cxnSpLocks/>
          </p:cNvCxnSpPr>
          <p:nvPr/>
        </p:nvCxnSpPr>
        <p:spPr>
          <a:xfrm flipH="1" flipV="1">
            <a:off x="8067869" y="1322649"/>
            <a:ext cx="255037" cy="751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D6E49477-3061-423D-8528-49A4989FD912}"/>
              </a:ext>
            </a:extLst>
          </p:cNvPr>
          <p:cNvSpPr txBox="1"/>
          <p:nvPr/>
        </p:nvSpPr>
        <p:spPr>
          <a:xfrm>
            <a:off x="8025347" y="3334491"/>
            <a:ext cx="595118" cy="215444"/>
          </a:xfrm>
          <a:prstGeom prst="rect">
            <a:avLst/>
          </a:prstGeom>
          <a:noFill/>
        </p:spPr>
        <p:txBody>
          <a:bodyPr wrap="square" rtlCol="0">
            <a:spAutoFit/>
          </a:bodyPr>
          <a:lstStyle/>
          <a:p>
            <a:r>
              <a:rPr lang="en-US" sz="800" b="1" dirty="0" err="1"/>
              <a:t>Vsense</a:t>
            </a:r>
            <a:endParaRPr lang="en-US" sz="800" b="1" dirty="0"/>
          </a:p>
        </p:txBody>
      </p:sp>
      <p:cxnSp>
        <p:nvCxnSpPr>
          <p:cNvPr id="30" name="Straight Arrow Connector 29">
            <a:extLst>
              <a:ext uri="{FF2B5EF4-FFF2-40B4-BE49-F238E27FC236}">
                <a16:creationId xmlns:a16="http://schemas.microsoft.com/office/drawing/2014/main" id="{EAE6FA93-0E75-4A6F-9090-6B15A53CC57E}"/>
              </a:ext>
            </a:extLst>
          </p:cNvPr>
          <p:cNvCxnSpPr/>
          <p:nvPr/>
        </p:nvCxnSpPr>
        <p:spPr>
          <a:xfrm flipH="1">
            <a:off x="8689975" y="2432177"/>
            <a:ext cx="10914" cy="3050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896438CD-DCFE-4316-8ECE-FAFD0B4207AB}"/>
              </a:ext>
            </a:extLst>
          </p:cNvPr>
          <p:cNvSpPr txBox="1"/>
          <p:nvPr/>
        </p:nvSpPr>
        <p:spPr>
          <a:xfrm>
            <a:off x="8700889" y="2492437"/>
            <a:ext cx="396018" cy="246221"/>
          </a:xfrm>
          <a:prstGeom prst="rect">
            <a:avLst/>
          </a:prstGeom>
          <a:noFill/>
        </p:spPr>
        <p:txBody>
          <a:bodyPr wrap="square" rtlCol="0">
            <a:spAutoFit/>
          </a:bodyPr>
          <a:lstStyle/>
          <a:p>
            <a:r>
              <a:rPr lang="en-US" sz="1000" dirty="0" err="1"/>
              <a:t>Ipd</a:t>
            </a:r>
            <a:endParaRPr lang="en-US" sz="1000" dirty="0"/>
          </a:p>
        </p:txBody>
      </p:sp>
    </p:spTree>
    <p:extLst>
      <p:ext uri="{BB962C8B-B14F-4D97-AF65-F5344CB8AC3E}">
        <p14:creationId xmlns:p14="http://schemas.microsoft.com/office/powerpoint/2010/main" val="427295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455F9-28A7-49E5-83E5-7935CA7A120A}"/>
              </a:ext>
            </a:extLst>
          </p:cNvPr>
          <p:cNvSpPr>
            <a:spLocks noGrp="1"/>
          </p:cNvSpPr>
          <p:nvPr>
            <p:ph type="title"/>
          </p:nvPr>
        </p:nvSpPr>
        <p:spPr>
          <a:xfrm>
            <a:off x="231775" y="107163"/>
            <a:ext cx="1385531" cy="564641"/>
          </a:xfrm>
        </p:spPr>
        <p:txBody>
          <a:bodyPr/>
          <a:lstStyle/>
          <a:p>
            <a:r>
              <a:rPr lang="en-US" sz="2000" dirty="0"/>
              <a:t>Waveform</a:t>
            </a:r>
          </a:p>
        </p:txBody>
      </p:sp>
      <p:pic>
        <p:nvPicPr>
          <p:cNvPr id="6" name="Content Placeholder 5">
            <a:extLst>
              <a:ext uri="{FF2B5EF4-FFF2-40B4-BE49-F238E27FC236}">
                <a16:creationId xmlns:a16="http://schemas.microsoft.com/office/drawing/2014/main" id="{2B57DA8B-0190-413A-944C-A70FF6F0F69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2643" y="785813"/>
            <a:ext cx="8177922" cy="3906441"/>
          </a:xfrm>
        </p:spPr>
      </p:pic>
      <p:sp>
        <p:nvSpPr>
          <p:cNvPr id="4" name="Slide Number Placeholder 3">
            <a:extLst>
              <a:ext uri="{FF2B5EF4-FFF2-40B4-BE49-F238E27FC236}">
                <a16:creationId xmlns:a16="http://schemas.microsoft.com/office/drawing/2014/main" id="{13E2056C-A4A1-478D-81DC-3168828A1895}"/>
              </a:ext>
            </a:extLst>
          </p:cNvPr>
          <p:cNvSpPr>
            <a:spLocks noGrp="1"/>
          </p:cNvSpPr>
          <p:nvPr>
            <p:ph type="sldNum" sz="quarter" idx="10"/>
          </p:nvPr>
        </p:nvSpPr>
        <p:spPr/>
        <p:txBody>
          <a:bodyPr/>
          <a:lstStyle/>
          <a:p>
            <a:pPr>
              <a:defRPr/>
            </a:pPr>
            <a:fld id="{2B97888F-6AF7-4263-B69D-592D8C33BAC7}" type="slidenum">
              <a:rPr lang="en-US" smtClean="0">
                <a:solidFill>
                  <a:srgbClr val="000000"/>
                </a:solidFill>
              </a:rPr>
              <a:pPr>
                <a:defRPr/>
              </a:pPr>
              <a:t>5</a:t>
            </a:fld>
            <a:endParaRPr lang="en-US">
              <a:solidFill>
                <a:srgbClr val="000000"/>
              </a:solidFill>
            </a:endParaRPr>
          </a:p>
        </p:txBody>
      </p:sp>
      <p:sp>
        <p:nvSpPr>
          <p:cNvPr id="7" name="TextBox 6">
            <a:extLst>
              <a:ext uri="{FF2B5EF4-FFF2-40B4-BE49-F238E27FC236}">
                <a16:creationId xmlns:a16="http://schemas.microsoft.com/office/drawing/2014/main" id="{E6B07F72-3DEA-4A1A-B63B-550D186F297B}"/>
              </a:ext>
            </a:extLst>
          </p:cNvPr>
          <p:cNvSpPr txBox="1"/>
          <p:nvPr/>
        </p:nvSpPr>
        <p:spPr>
          <a:xfrm>
            <a:off x="1803918" y="926841"/>
            <a:ext cx="721567" cy="369332"/>
          </a:xfrm>
          <a:prstGeom prst="rect">
            <a:avLst/>
          </a:prstGeom>
          <a:noFill/>
        </p:spPr>
        <p:txBody>
          <a:bodyPr wrap="square" rtlCol="0">
            <a:spAutoFit/>
          </a:bodyPr>
          <a:lstStyle/>
          <a:p>
            <a:r>
              <a:rPr lang="en-US" dirty="0">
                <a:solidFill>
                  <a:srgbClr val="00B050"/>
                </a:solidFill>
              </a:rPr>
              <a:t>VLD</a:t>
            </a:r>
          </a:p>
        </p:txBody>
      </p:sp>
      <p:sp>
        <p:nvSpPr>
          <p:cNvPr id="8" name="TextBox 7">
            <a:extLst>
              <a:ext uri="{FF2B5EF4-FFF2-40B4-BE49-F238E27FC236}">
                <a16:creationId xmlns:a16="http://schemas.microsoft.com/office/drawing/2014/main" id="{95B8C10C-263D-4701-BA0D-FBC9CB6D1E35}"/>
              </a:ext>
            </a:extLst>
          </p:cNvPr>
          <p:cNvSpPr txBox="1"/>
          <p:nvPr/>
        </p:nvSpPr>
        <p:spPr>
          <a:xfrm>
            <a:off x="1859902" y="1623526"/>
            <a:ext cx="721567" cy="369332"/>
          </a:xfrm>
          <a:prstGeom prst="rect">
            <a:avLst/>
          </a:prstGeom>
          <a:noFill/>
        </p:spPr>
        <p:txBody>
          <a:bodyPr wrap="square" rtlCol="0">
            <a:spAutoFit/>
          </a:bodyPr>
          <a:lstStyle/>
          <a:p>
            <a:r>
              <a:rPr lang="en-US" dirty="0">
                <a:solidFill>
                  <a:srgbClr val="FFFF00"/>
                </a:solidFill>
              </a:rPr>
              <a:t>SEL</a:t>
            </a:r>
          </a:p>
        </p:txBody>
      </p:sp>
      <p:sp>
        <p:nvSpPr>
          <p:cNvPr id="9" name="TextBox 8">
            <a:extLst>
              <a:ext uri="{FF2B5EF4-FFF2-40B4-BE49-F238E27FC236}">
                <a16:creationId xmlns:a16="http://schemas.microsoft.com/office/drawing/2014/main" id="{21179BA7-05E5-4CC6-A466-5C5FA3D08C38}"/>
              </a:ext>
            </a:extLst>
          </p:cNvPr>
          <p:cNvSpPr txBox="1"/>
          <p:nvPr/>
        </p:nvSpPr>
        <p:spPr>
          <a:xfrm>
            <a:off x="1859902" y="2343295"/>
            <a:ext cx="845976" cy="369332"/>
          </a:xfrm>
          <a:prstGeom prst="rect">
            <a:avLst/>
          </a:prstGeom>
          <a:noFill/>
        </p:spPr>
        <p:txBody>
          <a:bodyPr wrap="square" rtlCol="0">
            <a:spAutoFit/>
          </a:bodyPr>
          <a:lstStyle/>
          <a:p>
            <a:r>
              <a:rPr lang="en-US" dirty="0">
                <a:solidFill>
                  <a:srgbClr val="FF6600"/>
                </a:solidFill>
              </a:rPr>
              <a:t>VSET</a:t>
            </a:r>
          </a:p>
        </p:txBody>
      </p:sp>
      <p:sp>
        <p:nvSpPr>
          <p:cNvPr id="13" name="Left Bracket 12">
            <a:extLst>
              <a:ext uri="{FF2B5EF4-FFF2-40B4-BE49-F238E27FC236}">
                <a16:creationId xmlns:a16="http://schemas.microsoft.com/office/drawing/2014/main" id="{F4E8B276-1217-444F-AB15-985DDA671729}"/>
              </a:ext>
            </a:extLst>
          </p:cNvPr>
          <p:cNvSpPr/>
          <p:nvPr/>
        </p:nvSpPr>
        <p:spPr>
          <a:xfrm rot="16200000">
            <a:off x="5299365" y="497206"/>
            <a:ext cx="89033" cy="1964553"/>
          </a:xfrm>
          <a:prstGeom prst="leftBracket">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chemeClr val="bg1"/>
              </a:solidFill>
            </a:endParaRPr>
          </a:p>
        </p:txBody>
      </p:sp>
      <p:sp>
        <p:nvSpPr>
          <p:cNvPr id="14" name="TextBox 13">
            <a:extLst>
              <a:ext uri="{FF2B5EF4-FFF2-40B4-BE49-F238E27FC236}">
                <a16:creationId xmlns:a16="http://schemas.microsoft.com/office/drawing/2014/main" id="{284B51D5-9DC7-472E-84C4-EC46225F517F}"/>
              </a:ext>
            </a:extLst>
          </p:cNvPr>
          <p:cNvSpPr txBox="1"/>
          <p:nvPr/>
        </p:nvSpPr>
        <p:spPr>
          <a:xfrm>
            <a:off x="4619878" y="1522592"/>
            <a:ext cx="1581884" cy="230832"/>
          </a:xfrm>
          <a:prstGeom prst="rect">
            <a:avLst/>
          </a:prstGeom>
          <a:noFill/>
        </p:spPr>
        <p:txBody>
          <a:bodyPr wrap="square" rtlCol="0">
            <a:spAutoFit/>
          </a:bodyPr>
          <a:lstStyle/>
          <a:p>
            <a:r>
              <a:rPr lang="en-US" sz="900" dirty="0">
                <a:solidFill>
                  <a:schemeClr val="bg1"/>
                </a:solidFill>
              </a:rPr>
              <a:t>Current pulse (85mA peak)</a:t>
            </a:r>
          </a:p>
        </p:txBody>
      </p:sp>
      <p:sp>
        <p:nvSpPr>
          <p:cNvPr id="15" name="TextBox 14">
            <a:extLst>
              <a:ext uri="{FF2B5EF4-FFF2-40B4-BE49-F238E27FC236}">
                <a16:creationId xmlns:a16="http://schemas.microsoft.com/office/drawing/2014/main" id="{169EA8BA-E009-4E31-B224-9D4182AD65D2}"/>
              </a:ext>
            </a:extLst>
          </p:cNvPr>
          <p:cNvSpPr txBox="1"/>
          <p:nvPr/>
        </p:nvSpPr>
        <p:spPr>
          <a:xfrm>
            <a:off x="2760526" y="1808192"/>
            <a:ext cx="1038258" cy="230832"/>
          </a:xfrm>
          <a:prstGeom prst="rect">
            <a:avLst/>
          </a:prstGeom>
          <a:noFill/>
        </p:spPr>
        <p:txBody>
          <a:bodyPr wrap="square" rtlCol="0">
            <a:spAutoFit/>
          </a:bodyPr>
          <a:lstStyle/>
          <a:p>
            <a:r>
              <a:rPr lang="en-US" sz="900" dirty="0">
                <a:solidFill>
                  <a:schemeClr val="bg1"/>
                </a:solidFill>
              </a:rPr>
              <a:t>3.5V</a:t>
            </a:r>
          </a:p>
        </p:txBody>
      </p:sp>
      <p:sp>
        <p:nvSpPr>
          <p:cNvPr id="16" name="TextBox 15">
            <a:extLst>
              <a:ext uri="{FF2B5EF4-FFF2-40B4-BE49-F238E27FC236}">
                <a16:creationId xmlns:a16="http://schemas.microsoft.com/office/drawing/2014/main" id="{7E209555-46DF-45F2-8645-2CA7270E8DF7}"/>
              </a:ext>
            </a:extLst>
          </p:cNvPr>
          <p:cNvSpPr txBox="1"/>
          <p:nvPr/>
        </p:nvSpPr>
        <p:spPr>
          <a:xfrm>
            <a:off x="3581620" y="2975551"/>
            <a:ext cx="1038258" cy="230832"/>
          </a:xfrm>
          <a:prstGeom prst="rect">
            <a:avLst/>
          </a:prstGeom>
          <a:noFill/>
        </p:spPr>
        <p:txBody>
          <a:bodyPr wrap="square" rtlCol="0">
            <a:spAutoFit/>
          </a:bodyPr>
          <a:lstStyle/>
          <a:p>
            <a:r>
              <a:rPr lang="en-US" sz="900" dirty="0">
                <a:solidFill>
                  <a:schemeClr val="bg1"/>
                </a:solidFill>
              </a:rPr>
              <a:t>1V</a:t>
            </a:r>
          </a:p>
        </p:txBody>
      </p:sp>
      <p:sp>
        <p:nvSpPr>
          <p:cNvPr id="19" name="TextBox 18">
            <a:extLst>
              <a:ext uri="{FF2B5EF4-FFF2-40B4-BE49-F238E27FC236}">
                <a16:creationId xmlns:a16="http://schemas.microsoft.com/office/drawing/2014/main" id="{3DD27DC3-7C33-450C-95EA-AAEF2CC99F22}"/>
              </a:ext>
            </a:extLst>
          </p:cNvPr>
          <p:cNvSpPr txBox="1"/>
          <p:nvPr/>
        </p:nvSpPr>
        <p:spPr>
          <a:xfrm>
            <a:off x="4361604" y="2492455"/>
            <a:ext cx="1038258" cy="230832"/>
          </a:xfrm>
          <a:prstGeom prst="rect">
            <a:avLst/>
          </a:prstGeom>
          <a:noFill/>
        </p:spPr>
        <p:txBody>
          <a:bodyPr wrap="square" rtlCol="0">
            <a:spAutoFit/>
          </a:bodyPr>
          <a:lstStyle/>
          <a:p>
            <a:r>
              <a:rPr lang="en-US" sz="900" dirty="0">
                <a:solidFill>
                  <a:schemeClr val="bg1"/>
                </a:solidFill>
              </a:rPr>
              <a:t>171mV</a:t>
            </a:r>
          </a:p>
        </p:txBody>
      </p:sp>
      <p:cxnSp>
        <p:nvCxnSpPr>
          <p:cNvPr id="21" name="Straight Arrow Connector 20">
            <a:extLst>
              <a:ext uri="{FF2B5EF4-FFF2-40B4-BE49-F238E27FC236}">
                <a16:creationId xmlns:a16="http://schemas.microsoft.com/office/drawing/2014/main" id="{CA1281C9-8E72-4FF1-9C94-7E82D502F45D}"/>
              </a:ext>
            </a:extLst>
          </p:cNvPr>
          <p:cNvCxnSpPr>
            <a:cxnSpLocks/>
          </p:cNvCxnSpPr>
          <p:nvPr/>
        </p:nvCxnSpPr>
        <p:spPr>
          <a:xfrm flipH="1">
            <a:off x="2177145" y="3390122"/>
            <a:ext cx="13609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96E4F457-DFC5-4997-8026-22FDDE955E2D}"/>
              </a:ext>
            </a:extLst>
          </p:cNvPr>
          <p:cNvCxnSpPr>
            <a:cxnSpLocks/>
          </p:cNvCxnSpPr>
          <p:nvPr/>
        </p:nvCxnSpPr>
        <p:spPr>
          <a:xfrm>
            <a:off x="3540126" y="3638938"/>
            <a:ext cx="129313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F6A04898-C812-48CC-BDFA-18FE35DD4470}"/>
              </a:ext>
            </a:extLst>
          </p:cNvPr>
          <p:cNvSpPr txBox="1"/>
          <p:nvPr/>
        </p:nvSpPr>
        <p:spPr>
          <a:xfrm>
            <a:off x="3776338" y="3408106"/>
            <a:ext cx="1038258" cy="230832"/>
          </a:xfrm>
          <a:prstGeom prst="rect">
            <a:avLst/>
          </a:prstGeom>
          <a:noFill/>
        </p:spPr>
        <p:txBody>
          <a:bodyPr wrap="square" rtlCol="0">
            <a:spAutoFit/>
          </a:bodyPr>
          <a:lstStyle/>
          <a:p>
            <a:r>
              <a:rPr lang="en-US" sz="900" dirty="0">
                <a:solidFill>
                  <a:srgbClr val="FF0000"/>
                </a:solidFill>
              </a:rPr>
              <a:t>Loop Open</a:t>
            </a:r>
          </a:p>
        </p:txBody>
      </p:sp>
      <p:sp>
        <p:nvSpPr>
          <p:cNvPr id="27" name="TextBox 26">
            <a:extLst>
              <a:ext uri="{FF2B5EF4-FFF2-40B4-BE49-F238E27FC236}">
                <a16:creationId xmlns:a16="http://schemas.microsoft.com/office/drawing/2014/main" id="{48509EF1-90A9-4600-AE43-3357DA90935F}"/>
              </a:ext>
            </a:extLst>
          </p:cNvPr>
          <p:cNvSpPr txBox="1"/>
          <p:nvPr/>
        </p:nvSpPr>
        <p:spPr>
          <a:xfrm>
            <a:off x="2501868" y="3177274"/>
            <a:ext cx="1038258" cy="230832"/>
          </a:xfrm>
          <a:prstGeom prst="rect">
            <a:avLst/>
          </a:prstGeom>
          <a:noFill/>
        </p:spPr>
        <p:txBody>
          <a:bodyPr wrap="square" rtlCol="0">
            <a:spAutoFit/>
          </a:bodyPr>
          <a:lstStyle/>
          <a:p>
            <a:r>
              <a:rPr lang="en-US" sz="900" dirty="0">
                <a:solidFill>
                  <a:srgbClr val="FF0000"/>
                </a:solidFill>
              </a:rPr>
              <a:t>Loop Closed</a:t>
            </a:r>
          </a:p>
        </p:txBody>
      </p:sp>
      <p:sp>
        <p:nvSpPr>
          <p:cNvPr id="28" name="TextBox 27">
            <a:extLst>
              <a:ext uri="{FF2B5EF4-FFF2-40B4-BE49-F238E27FC236}">
                <a16:creationId xmlns:a16="http://schemas.microsoft.com/office/drawing/2014/main" id="{506D55D9-BE19-419E-9FC6-0F8ED8C15D0A}"/>
              </a:ext>
            </a:extLst>
          </p:cNvPr>
          <p:cNvSpPr txBox="1"/>
          <p:nvPr/>
        </p:nvSpPr>
        <p:spPr>
          <a:xfrm>
            <a:off x="6054357" y="926841"/>
            <a:ext cx="1038258" cy="230832"/>
          </a:xfrm>
          <a:prstGeom prst="rect">
            <a:avLst/>
          </a:prstGeom>
          <a:noFill/>
        </p:spPr>
        <p:txBody>
          <a:bodyPr wrap="square" rtlCol="0">
            <a:spAutoFit/>
          </a:bodyPr>
          <a:lstStyle/>
          <a:p>
            <a:r>
              <a:rPr lang="en-US" sz="900" dirty="0">
                <a:solidFill>
                  <a:schemeClr val="bg1"/>
                </a:solidFill>
              </a:rPr>
              <a:t>5V</a:t>
            </a:r>
          </a:p>
        </p:txBody>
      </p:sp>
      <p:sp>
        <p:nvSpPr>
          <p:cNvPr id="29" name="TextBox 28">
            <a:extLst>
              <a:ext uri="{FF2B5EF4-FFF2-40B4-BE49-F238E27FC236}">
                <a16:creationId xmlns:a16="http://schemas.microsoft.com/office/drawing/2014/main" id="{FB92DA46-164F-4216-89DB-CEE1A99C9141}"/>
              </a:ext>
            </a:extLst>
          </p:cNvPr>
          <p:cNvSpPr txBox="1"/>
          <p:nvPr/>
        </p:nvSpPr>
        <p:spPr>
          <a:xfrm>
            <a:off x="6377818" y="1054789"/>
            <a:ext cx="1038258" cy="230832"/>
          </a:xfrm>
          <a:prstGeom prst="rect">
            <a:avLst/>
          </a:prstGeom>
          <a:noFill/>
        </p:spPr>
        <p:txBody>
          <a:bodyPr wrap="square" rtlCol="0">
            <a:spAutoFit/>
          </a:bodyPr>
          <a:lstStyle/>
          <a:p>
            <a:r>
              <a:rPr lang="en-US" sz="900" dirty="0">
                <a:solidFill>
                  <a:schemeClr val="bg1"/>
                </a:solidFill>
              </a:rPr>
              <a:t>4.83V</a:t>
            </a:r>
          </a:p>
        </p:txBody>
      </p:sp>
      <p:sp>
        <p:nvSpPr>
          <p:cNvPr id="32" name="TextBox 31">
            <a:extLst>
              <a:ext uri="{FF2B5EF4-FFF2-40B4-BE49-F238E27FC236}">
                <a16:creationId xmlns:a16="http://schemas.microsoft.com/office/drawing/2014/main" id="{C34580C1-5AE0-47AB-A9F3-187EF65F6A7B}"/>
              </a:ext>
            </a:extLst>
          </p:cNvPr>
          <p:cNvSpPr txBox="1"/>
          <p:nvPr/>
        </p:nvSpPr>
        <p:spPr>
          <a:xfrm>
            <a:off x="4094757" y="454477"/>
            <a:ext cx="4628531" cy="307777"/>
          </a:xfrm>
          <a:prstGeom prst="rect">
            <a:avLst/>
          </a:prstGeom>
          <a:noFill/>
        </p:spPr>
        <p:txBody>
          <a:bodyPr wrap="square" rtlCol="0">
            <a:spAutoFit/>
          </a:bodyPr>
          <a:lstStyle/>
          <a:p>
            <a:r>
              <a:rPr lang="en-US" sz="1400" dirty="0"/>
              <a:t>(IOUT= 85mA, VIOUT= 70mV, LMH13000 MODE= 0)</a:t>
            </a:r>
          </a:p>
        </p:txBody>
      </p:sp>
    </p:spTree>
    <p:extLst>
      <p:ext uri="{BB962C8B-B14F-4D97-AF65-F5344CB8AC3E}">
        <p14:creationId xmlns:p14="http://schemas.microsoft.com/office/powerpoint/2010/main" val="7738904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442739ec23cedf1d7684b3599cf9527cc48a"/>
</p:tagLst>
</file>

<file path=ppt/theme/theme1.xml><?xml version="1.0" encoding="utf-8"?>
<a:theme xmlns:a="http://schemas.openxmlformats.org/drawingml/2006/main" name="2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1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4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4_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0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0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9_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90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24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165E086E081C4DAF57DD753A9489B9" ma:contentTypeVersion="1" ma:contentTypeDescription="Create a new document." ma:contentTypeScope="" ma:versionID="30b43f8e4ef15f6f077dc678fcedcd0e">
  <xsd:schema xmlns:xsd="http://www.w3.org/2001/XMLSchema" xmlns:xs="http://www.w3.org/2001/XMLSchema" xmlns:p="http://schemas.microsoft.com/office/2006/metadata/properties" xmlns:ns2="f87665d1-c83f-471c-8db8-244112056cfb" targetNamespace="http://schemas.microsoft.com/office/2006/metadata/properties" ma:root="true" ma:fieldsID="158df7abfd3b4528d78d612678c2ec0a" ns2:_="">
    <xsd:import namespace="f87665d1-c83f-471c-8db8-244112056cf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665d1-c83f-471c-8db8-244112056cf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E6E571-9908-4174-8612-0F56F2A735EE}">
  <ds:schemaRefs>
    <ds:schemaRef ds:uri="http://schemas.microsoft.com/sharepoint/v3/contenttype/forms"/>
  </ds:schemaRefs>
</ds:datastoreItem>
</file>

<file path=customXml/itemProps2.xml><?xml version="1.0" encoding="utf-8"?>
<ds:datastoreItem xmlns:ds="http://schemas.openxmlformats.org/officeDocument/2006/customXml" ds:itemID="{9BBAA167-E2AC-4311-9774-A3EB22928A1F}">
  <ds:schemaRefs>
    <ds:schemaRef ds:uri="http://schemas.microsoft.com/office/2006/metadata/properties"/>
    <ds:schemaRef ds:uri="http://purl.org/dc/dcmitype/"/>
    <ds:schemaRef ds:uri="http://purl.org/dc/terms/"/>
    <ds:schemaRef ds:uri="http://schemas.openxmlformats.org/package/2006/metadata/core-properties"/>
    <ds:schemaRef ds:uri="http://purl.org/dc/elements/1.1/"/>
    <ds:schemaRef ds:uri="http://schemas.microsoft.com/office/2006/documentManagement/types"/>
    <ds:schemaRef ds:uri="f87665d1-c83f-471c-8db8-244112056cfb"/>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8387D363-B131-4892-861B-E3378E6699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7665d1-c83f-471c-8db8-244112056c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84458</TotalTime>
  <Words>840</Words>
  <Application>Microsoft Office PowerPoint</Application>
  <PresentationFormat>On-screen Show (16:9)</PresentationFormat>
  <Paragraphs>52</Paragraphs>
  <Slides>5</Slides>
  <Notes>0</Notes>
  <HiddenSlides>0</HiddenSlides>
  <MMClips>0</MMClips>
  <ScaleCrop>false</ScaleCrop>
  <HeadingPairs>
    <vt:vector size="6" baseType="variant">
      <vt:variant>
        <vt:lpstr>Fonts Used</vt:lpstr>
      </vt:variant>
      <vt:variant>
        <vt:i4>1</vt:i4>
      </vt:variant>
      <vt:variant>
        <vt:lpstr>Theme</vt:lpstr>
      </vt:variant>
      <vt:variant>
        <vt:i4>11</vt:i4>
      </vt:variant>
      <vt:variant>
        <vt:lpstr>Slide Titles</vt:lpstr>
      </vt:variant>
      <vt:variant>
        <vt:i4>5</vt:i4>
      </vt:variant>
    </vt:vector>
  </HeadingPairs>
  <TitlesOfParts>
    <vt:vector size="17" baseType="lpstr">
      <vt:lpstr>Arial</vt:lpstr>
      <vt:lpstr>2_FinalPowerpoint</vt:lpstr>
      <vt:lpstr>5_FinalPowerpoint</vt:lpstr>
      <vt:lpstr>3_FinalPowerpoint</vt:lpstr>
      <vt:lpstr>6_FinalPowerpoint</vt:lpstr>
      <vt:lpstr>14_FinalPowerpoint</vt:lpstr>
      <vt:lpstr>20_FinalPowerpoint</vt:lpstr>
      <vt:lpstr>30_FinalPowerpoint</vt:lpstr>
      <vt:lpstr>19_FinalPowerpoint</vt:lpstr>
      <vt:lpstr>24_FinalPowerpoint</vt:lpstr>
      <vt:lpstr>31_FinalPowerpoint</vt:lpstr>
      <vt:lpstr>4_FinalPowerpoint</vt:lpstr>
      <vt:lpstr>Automatic Power Control (APC) in Laser</vt:lpstr>
      <vt:lpstr>Automatic Power Control (APC) in Laser</vt:lpstr>
      <vt:lpstr>APC loop working for DC operation</vt:lpstr>
      <vt:lpstr>APC loop for Pulsed Laser Operation</vt:lpstr>
      <vt:lpstr>Waveform</vt:lpstr>
    </vt:vector>
  </TitlesOfParts>
  <Company>Texas Instruments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HSAMPS Roadmap</dc:title>
  <dc:subject>THS4551 Fully Differential Amplifer Overview</dc:subject>
  <dc:creator>Keyur Tejani - keyur_tejani@ti.com</dc:creator>
  <cp:keywords>TI, HSAMPS</cp:keywords>
  <cp:lastModifiedBy>Sinha, Anant</cp:lastModifiedBy>
  <cp:revision>1839</cp:revision>
  <cp:lastPrinted>2016-08-10T15:31:16Z</cp:lastPrinted>
  <dcterms:created xsi:type="dcterms:W3CDTF">2007-12-19T20:51:45Z</dcterms:created>
  <dcterms:modified xsi:type="dcterms:W3CDTF">2025-06-10T08:14:45Z</dcterms:modified>
  <cp:category>HSP AMPS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0x0101005E165E086E081C4DAF57DD753A9489B9</vt:lpwstr>
  </property>
</Properties>
</file>