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7" r:id="rId2"/>
    <p:sldId id="451" r:id="rId3"/>
    <p:sldId id="413" r:id="rId4"/>
    <p:sldId id="412" r:id="rId5"/>
    <p:sldId id="414" r:id="rId6"/>
    <p:sldId id="452" r:id="rId7"/>
    <p:sldId id="415" r:id="rId8"/>
    <p:sldId id="416" r:id="rId9"/>
    <p:sldId id="417" r:id="rId10"/>
    <p:sldId id="453" r:id="rId11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700C0"/>
    <a:srgbClr val="70F72D"/>
    <a:srgbClr val="0070C0"/>
    <a:srgbClr val="DE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7178" autoAdjust="0"/>
  </p:normalViewPr>
  <p:slideViewPr>
    <p:cSldViewPr snapToGrid="0">
      <p:cViewPr>
        <p:scale>
          <a:sx n="100" d="100"/>
          <a:sy n="100" d="100"/>
        </p:scale>
        <p:origin x="-2022" y="-384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22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32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DAD880-3724-4848-98EA-716842416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45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577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7" tIns="46203" rIns="92407" bIns="462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CB6868-48D7-4BFC-9F03-8381AA676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58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71F97-E464-4E04-B72A-4CF3AE12873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71F97-E464-4E04-B72A-4CF3AE12873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00A9-06BF-4938-A093-20D61B73A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D1C37-7390-445D-872B-BD6BFAE54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C321F-F75A-48A8-923D-3A5FB6901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A8C6D-D3E4-4B63-8B25-6E0F523C0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1E37E-B7F8-4298-95C0-76C2B90E5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A6CB7-88C7-41A5-A4FB-313FA6CCC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B24CC-3CCB-4026-9816-6DBF29DA2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A878E-E0DB-462E-90C6-AC20AE159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7BEBA-EB53-483B-B116-21B04D184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A67C2-F2FA-4539-B866-2EB9853DE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B00B-67AD-47E2-9D6F-6A61AF907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036F1-C136-4BB6-9BB2-958BCE60A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3DA1D-B30B-49CA-B597-147FC130A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F0F6A-A0C2-4563-B5EF-6D3A47AB7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9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A45460DF-354D-40B4-827D-B61CF05F0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20" r:id="rId5"/>
    <p:sldLayoutId id="2147483933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2e.ti.com/support/amplifiers/f/14/t/735210?tisearch=e2e-sitesearch&amp;keymatch=faq%3Atrue" TargetMode="External"/><Relationship Id="rId2" Type="http://schemas.openxmlformats.org/officeDocument/2006/relationships/hyperlink" Target="http://www.ti.com/tool/tina-ti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Comparator Test Buffer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73708"/>
            <a:ext cx="8458200" cy="1485900"/>
          </a:xfrm>
        </p:spPr>
        <p:txBody>
          <a:bodyPr/>
          <a:lstStyle/>
          <a:p>
            <a:r>
              <a:rPr lang="en-US" dirty="0" smtClean="0"/>
              <a:t>Tim Green, MGTS</a:t>
            </a:r>
          </a:p>
          <a:p>
            <a:r>
              <a:rPr lang="en-US" dirty="0" smtClean="0"/>
              <a:t>Precision Op Amp Applications Manager</a:t>
            </a:r>
          </a:p>
          <a:p>
            <a:r>
              <a:rPr lang="en-US" dirty="0" smtClean="0"/>
              <a:t>November 1, </a:t>
            </a:r>
            <a:r>
              <a:rPr lang="en-US" dirty="0" smtClean="0"/>
              <a:t>2018</a:t>
            </a:r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CF2B371-F15F-4766-A94A-BC561747A827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47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Transient Analysis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671513"/>
            <a:ext cx="760095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83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87547"/>
            <a:ext cx="7824787" cy="411162"/>
          </a:xfrm>
        </p:spPr>
        <p:txBody>
          <a:bodyPr/>
          <a:lstStyle/>
          <a:p>
            <a:r>
              <a:rPr lang="en-US" sz="2000" dirty="0" smtClean="0"/>
              <a:t>Key Additional Resources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539" y="699795"/>
            <a:ext cx="7913563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i="1" dirty="0">
                <a:solidFill>
                  <a:srgbClr val="FF0000"/>
                </a:solidFill>
              </a:rPr>
              <a:t>Note: </a:t>
            </a:r>
            <a:r>
              <a:rPr lang="en-US" sz="1400" dirty="0"/>
              <a:t>All TINA-TI simulations can be run on the embedded schematics in this presentation by downloading the free TI SPICE simulator, TINA-TI, </a:t>
            </a:r>
            <a:r>
              <a:rPr lang="en-US" sz="1400" dirty="0" smtClean="0"/>
              <a:t>at:   </a:t>
            </a:r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://www.ti.com/tool/tina-ti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542538" y="1523314"/>
            <a:ext cx="7913563" cy="7386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i="1" dirty="0">
                <a:solidFill>
                  <a:srgbClr val="FF0000"/>
                </a:solidFill>
              </a:rPr>
              <a:t>Note: </a:t>
            </a:r>
            <a:r>
              <a:rPr lang="en-US" sz="1400" dirty="0" smtClean="0"/>
              <a:t>Op Amp Stability tutorial at:</a:t>
            </a:r>
          </a:p>
          <a:p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e2e.ti.com/support/amplifiers/f/14/t/735210?tisearch=e2e-sitesearch&amp;keymatch=faq%3Atrue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141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 Analysis</a:t>
            </a:r>
            <a:endParaRPr lang="en-US" dirty="0" smtClean="0"/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CF2B371-F15F-4766-A94A-BC561747A827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789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Hand Calculations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633606"/>
            <a:ext cx="6200775" cy="525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56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Loop Gain FB#1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819150"/>
            <a:ext cx="606742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81944"/>
              </p:ext>
            </p:extLst>
          </p:nvPr>
        </p:nvGraphicFramePr>
        <p:xfrm>
          <a:off x="5743575" y="4924425"/>
          <a:ext cx="8207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Packager Shell Object" showAsIcon="1" r:id="rId4" imgW="821160" imgH="482400" progId="Package">
                  <p:embed/>
                </p:oleObj>
              </mc:Choice>
              <mc:Fallback>
                <p:oleObj name="Packager Shell Object" showAsIcon="1" r:id="rId4" imgW="821160" imgH="4824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43575" y="4924425"/>
                        <a:ext cx="820738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6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Loop Gain FB#1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747713"/>
            <a:ext cx="760095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30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Final Loop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781050"/>
            <a:ext cx="610552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296073"/>
              </p:ext>
            </p:extLst>
          </p:nvPr>
        </p:nvGraphicFramePr>
        <p:xfrm>
          <a:off x="6029325" y="4943475"/>
          <a:ext cx="8921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Packager Shell Object" showAsIcon="1" r:id="rId4" imgW="892440" imgH="482400" progId="Package">
                  <p:embed/>
                </p:oleObj>
              </mc:Choice>
              <mc:Fallback>
                <p:oleObj name="Packager Shell Object" showAsIcon="1" r:id="rId4" imgW="892440" imgH="4824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29325" y="4943475"/>
                        <a:ext cx="892175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6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Final Loop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757238"/>
            <a:ext cx="760095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6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1087E4-85DA-4D1C-95F9-DD078BAA16D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12713"/>
            <a:ext cx="7824787" cy="411162"/>
          </a:xfrm>
        </p:spPr>
        <p:txBody>
          <a:bodyPr/>
          <a:lstStyle/>
          <a:p>
            <a:r>
              <a:rPr lang="en-US" sz="2000" dirty="0" smtClean="0"/>
              <a:t>Transient Analysis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638175"/>
            <a:ext cx="701040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76480"/>
              </p:ext>
            </p:extLst>
          </p:nvPr>
        </p:nvGraphicFramePr>
        <p:xfrm>
          <a:off x="4981575" y="4267200"/>
          <a:ext cx="812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Packager Shell Object" showAsIcon="1" r:id="rId4" imgW="812160" imgH="482400" progId="Package">
                  <p:embed/>
                </p:oleObj>
              </mc:Choice>
              <mc:Fallback>
                <p:oleObj name="Packager Shell Object" showAsIcon="1" r:id="rId4" imgW="812160" imgH="4824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81575" y="4267200"/>
                        <a:ext cx="812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6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23777</TotalTime>
  <Words>90</Words>
  <Application>Microsoft Office PowerPoint</Application>
  <PresentationFormat>On-screen Show (4:3)</PresentationFormat>
  <Paragraphs>28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FinalPowerpoint</vt:lpstr>
      <vt:lpstr>Package</vt:lpstr>
      <vt:lpstr>Comparator Test Buffer</vt:lpstr>
      <vt:lpstr>Key Additional Resources</vt:lpstr>
      <vt:lpstr>TI Analysis</vt:lpstr>
      <vt:lpstr>Hand Calculations</vt:lpstr>
      <vt:lpstr>Loop Gain FB#1</vt:lpstr>
      <vt:lpstr>Loop Gain FB#1</vt:lpstr>
      <vt:lpstr>Final Loop</vt:lpstr>
      <vt:lpstr>Final Loop</vt:lpstr>
      <vt:lpstr>Transient Analysis</vt:lpstr>
      <vt:lpstr>Transient Analysis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Windows User</cp:lastModifiedBy>
  <cp:revision>1376</cp:revision>
  <cp:lastPrinted>2017-11-22T21:12:00Z</cp:lastPrinted>
  <dcterms:created xsi:type="dcterms:W3CDTF">2007-12-19T20:51:45Z</dcterms:created>
  <dcterms:modified xsi:type="dcterms:W3CDTF">2018-11-02T06:58:23Z</dcterms:modified>
</cp:coreProperties>
</file>