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98" d="100"/>
          <a:sy n="98" d="100"/>
        </p:scale>
        <p:origin x="9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08334-659E-77E4-88F7-B6EDCDF9B3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2201AB-7A3E-F049-2B0A-C384E68C5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802B4-51BD-A2FE-34DB-60C941926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89ACC-0353-815A-F57A-953CFD421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9051D-C0FC-24EF-0800-804AEADDE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D7E0C-AC6B-AE35-6758-77A36BBDD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76253E-9E78-3EBE-EC90-69F26C5E7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09DE8-E26A-7080-9039-1B5CEFB9A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7CEA4-BFF9-78EF-A771-1521226B6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9DE0C-1A80-45A7-B63B-2DE81A9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4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B50844-7E0B-4E13-D5EB-A6FD4CA9A9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B68597-A0EB-EC9D-565F-4296C8004A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9935E-12C8-AFC8-428D-F9F7AADF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50BEC-4F55-5D33-17CF-C0F560D7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6A832-B816-1E39-ACBA-D64422E06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47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ED0F7-4EE2-2537-A233-C3936DEE8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E0E73-5637-BAC1-9549-2A5887A25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E3A1D-6A31-994A-968F-7AF64844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C8AE9-59E1-7417-3C4E-3E204CCA5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852E3-D4A0-BFA2-3062-97699380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9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11F69-DCE4-755C-1B1B-04A2F6645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C01C7-7604-A57D-08C5-1E62F381C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DDCCF-F78C-886D-DD46-9F4F948E1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464-7F12-4AD4-61C8-05187ECE2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20BB0-636B-3DC5-6A6A-B112B3B86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6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39FEB-B3F3-48A4-997B-D685AC8E9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654EB-11CB-3F59-07E7-6090BDAE3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46C4F-434F-2000-35A8-8D40117C1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82FF2-3883-F981-7149-0CCAA1C63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E1D9B-06F8-2B05-0318-9E1F9B472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BE6A2F-6D43-4DE9-E875-1E53F933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2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A10C-F183-1243-9673-95DFE5AE4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2B2CA-8D0C-5E81-3FBD-FB33EDC9D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00B50-D6C0-29C3-78C1-1980AF3B5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702BE4-2BF3-182B-8453-2849D7240D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9453B9-7888-4491-231E-B9BEB4CBF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C7D002-BAD6-84E5-C466-C6C5A541D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58EDC9-67A1-7260-FD8D-739D30762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262F62-6174-47F6-FBC8-6EDCFE1E8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6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09AF1-C7E4-E0F6-3156-4B3B20D0C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BA7D1-879E-FE7E-DA87-26EF2CB82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63DED9-43D6-8130-D11A-0FF37443F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9B47FD-1CCB-6C53-5D83-ACE538FDB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6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C328FC-8290-4B97-239D-6B3052453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4B92A-47B2-FCFB-3A17-083A15237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1FB3F-72E6-96F8-AD90-F0B912C1B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5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3B08C-E66A-4D97-C280-EACF7CEF2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ABECF-8D83-2B26-7765-D75632309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F7B1C1-AEAE-F496-B417-C635130A4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64BA1-39B5-238F-004E-45A711AD5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510A0-B3B9-4C19-7B01-07FC7BF68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CCFEFC-3C06-6772-2AC2-739BD088A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32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78B96-B269-7861-8359-504CC4513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B6D2D1-509C-E083-F2F1-041450231F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46B19-4B7F-2EDF-D209-DBBCC3366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B715BA-3E90-C594-48C6-C7C40AF7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EDE52-7B2F-5CBA-C1B1-3459C8146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CD0B3-F4BB-2D3E-F029-A7CFC7F7C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5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03DAD-FC19-CAA5-7AE1-92CB9A5CC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87142F-B815-8751-C95B-24F04258D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CD610-81A8-2E32-0C02-46C2E1B388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DDC93-37B5-4523-90A2-1ECD45C8BB0E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53315-E422-2963-950D-648159F585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91DCE-A965-D621-DBE4-80A7F41DF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6C696-9583-438A-8773-9B8DA480B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0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95A734-C200-7365-81F3-EC11EA33D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237" y="1352550"/>
            <a:ext cx="9915525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845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Yoni Wortzman</dc:creator>
  <cp:lastModifiedBy>Yoni Wortzman</cp:lastModifiedBy>
  <cp:revision>1</cp:revision>
  <dcterms:created xsi:type="dcterms:W3CDTF">2024-02-04T11:14:11Z</dcterms:created>
  <dcterms:modified xsi:type="dcterms:W3CDTF">2024-02-04T11:15:28Z</dcterms:modified>
</cp:coreProperties>
</file>