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80" r:id="rId3"/>
  </p:sldMasterIdLst>
  <p:sldIdLst>
    <p:sldId id="257" r:id="rId4"/>
    <p:sldId id="258" r:id="rId5"/>
    <p:sldId id="259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FA1AAA-7789-4314-8FBA-6806F1E12EDB}" v="10" dt="2026-04-22T13:01:24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75" d="100"/>
          <a:sy n="75" d="100"/>
        </p:scale>
        <p:origin x="1758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kai, Yusuke (SEC)" userId="3dff379e-d225-4c06-82d4-208cd9642fa3" providerId="ADAL" clId="{3DC9D6CF-B5FF-4C43-BD57-6CFC919ED339}"/>
    <pc:docChg chg="undo custSel addSld delSld modSld">
      <pc:chgData name="Torikai, Yusuke (SEC)" userId="3dff379e-d225-4c06-82d4-208cd9642fa3" providerId="ADAL" clId="{3DC9D6CF-B5FF-4C43-BD57-6CFC919ED339}" dt="2026-04-22T13:02:38.392" v="476" actId="20577"/>
      <pc:docMkLst>
        <pc:docMk/>
      </pc:docMkLst>
      <pc:sldChg chg="addSp delSp modSp mod">
        <pc:chgData name="Torikai, Yusuke (SEC)" userId="3dff379e-d225-4c06-82d4-208cd9642fa3" providerId="ADAL" clId="{3DC9D6CF-B5FF-4C43-BD57-6CFC919ED339}" dt="2026-04-22T12:59:43.280" v="223" actId="1076"/>
        <pc:sldMkLst>
          <pc:docMk/>
          <pc:sldMk cId="1992500233" sldId="257"/>
        </pc:sldMkLst>
        <pc:spChg chg="del">
          <ac:chgData name="Torikai, Yusuke (SEC)" userId="3dff379e-d225-4c06-82d4-208cd9642fa3" providerId="ADAL" clId="{3DC9D6CF-B5FF-4C43-BD57-6CFC919ED339}" dt="2026-04-22T12:55:06.551" v="1"/>
          <ac:spMkLst>
            <pc:docMk/>
            <pc:sldMk cId="1992500233" sldId="257"/>
            <ac:spMk id="7" creationId="{2D443209-1A25-E52C-EAEC-77DAC03CC65E}"/>
          </ac:spMkLst>
        </pc:spChg>
        <pc:spChg chg="add del">
          <ac:chgData name="Torikai, Yusuke (SEC)" userId="3dff379e-d225-4c06-82d4-208cd9642fa3" providerId="ADAL" clId="{3DC9D6CF-B5FF-4C43-BD57-6CFC919ED339}" dt="2026-04-22T12:55:10.066" v="3" actId="22"/>
          <ac:spMkLst>
            <pc:docMk/>
            <pc:sldMk cId="1992500233" sldId="257"/>
            <ac:spMk id="11" creationId="{25A5868F-8A28-54C0-88EF-A29C07437F37}"/>
          </ac:spMkLst>
        </pc:spChg>
        <pc:spChg chg="add mod">
          <ac:chgData name="Torikai, Yusuke (SEC)" userId="3dff379e-d225-4c06-82d4-208cd9642fa3" providerId="ADAL" clId="{3DC9D6CF-B5FF-4C43-BD57-6CFC919ED339}" dt="2026-04-22T12:55:48.579" v="10" actId="208"/>
          <ac:spMkLst>
            <pc:docMk/>
            <pc:sldMk cId="1992500233" sldId="257"/>
            <ac:spMk id="12" creationId="{13E6384E-9C06-8E8E-542A-51997BFAD814}"/>
          </ac:spMkLst>
        </pc:spChg>
        <pc:spChg chg="add mod">
          <ac:chgData name="Torikai, Yusuke (SEC)" userId="3dff379e-d225-4c06-82d4-208cd9642fa3" providerId="ADAL" clId="{3DC9D6CF-B5FF-4C43-BD57-6CFC919ED339}" dt="2026-04-22T12:56:06" v="24" actId="1076"/>
          <ac:spMkLst>
            <pc:docMk/>
            <pc:sldMk cId="1992500233" sldId="257"/>
            <ac:spMk id="13" creationId="{46E3452D-A27B-7B84-47DD-5A970D111D48}"/>
          </ac:spMkLst>
        </pc:spChg>
        <pc:spChg chg="add mod">
          <ac:chgData name="Torikai, Yusuke (SEC)" userId="3dff379e-d225-4c06-82d4-208cd9642fa3" providerId="ADAL" clId="{3DC9D6CF-B5FF-4C43-BD57-6CFC919ED339}" dt="2026-04-22T12:57:21.220" v="118" actId="20577"/>
          <ac:spMkLst>
            <pc:docMk/>
            <pc:sldMk cId="1992500233" sldId="257"/>
            <ac:spMk id="14" creationId="{18C719E4-92F6-28F8-3443-024EE05B272C}"/>
          </ac:spMkLst>
        </pc:spChg>
        <pc:spChg chg="add mod">
          <ac:chgData name="Torikai, Yusuke (SEC)" userId="3dff379e-d225-4c06-82d4-208cd9642fa3" providerId="ADAL" clId="{3DC9D6CF-B5FF-4C43-BD57-6CFC919ED339}" dt="2026-04-22T12:59:43.280" v="223" actId="1076"/>
          <ac:spMkLst>
            <pc:docMk/>
            <pc:sldMk cId="1992500233" sldId="257"/>
            <ac:spMk id="15" creationId="{39B78643-71D9-4FEA-FCD1-4690F2497F8B}"/>
          </ac:spMkLst>
        </pc:spChg>
        <pc:picChg chg="add mod ord">
          <ac:chgData name="Torikai, Yusuke (SEC)" userId="3dff379e-d225-4c06-82d4-208cd9642fa3" providerId="ADAL" clId="{3DC9D6CF-B5FF-4C43-BD57-6CFC919ED339}" dt="2026-04-22T12:55:06.551" v="1"/>
          <ac:picMkLst>
            <pc:docMk/>
            <pc:sldMk cId="1992500233" sldId="257"/>
            <ac:picMk id="9" creationId="{EA30C5CF-0E8C-CCE7-1BF4-7963CD3AFA0B}"/>
          </ac:picMkLst>
        </pc:picChg>
      </pc:sldChg>
      <pc:sldChg chg="addSp delSp modSp add mod">
        <pc:chgData name="Torikai, Yusuke (SEC)" userId="3dff379e-d225-4c06-82d4-208cd9642fa3" providerId="ADAL" clId="{3DC9D6CF-B5FF-4C43-BD57-6CFC919ED339}" dt="2026-04-22T12:59:45.673" v="224"/>
        <pc:sldMkLst>
          <pc:docMk/>
          <pc:sldMk cId="1949330555" sldId="258"/>
        </pc:sldMkLst>
        <pc:spChg chg="add del mod">
          <ac:chgData name="Torikai, Yusuke (SEC)" userId="3dff379e-d225-4c06-82d4-208cd9642fa3" providerId="ADAL" clId="{3DC9D6CF-B5FF-4C43-BD57-6CFC919ED339}" dt="2026-04-22T12:55:27.101" v="7"/>
          <ac:spMkLst>
            <pc:docMk/>
            <pc:sldMk cId="1949330555" sldId="258"/>
            <ac:spMk id="3" creationId="{4DD9773F-833C-D029-2A75-38C1A56CAFBA}"/>
          </ac:spMkLst>
        </pc:spChg>
        <pc:spChg chg="add mod">
          <ac:chgData name="Torikai, Yusuke (SEC)" userId="3dff379e-d225-4c06-82d4-208cd9642fa3" providerId="ADAL" clId="{3DC9D6CF-B5FF-4C43-BD57-6CFC919ED339}" dt="2026-04-22T12:56:22.348" v="30" actId="20577"/>
          <ac:spMkLst>
            <pc:docMk/>
            <pc:sldMk cId="1949330555" sldId="258"/>
            <ac:spMk id="7" creationId="{A7A75A73-68EF-E057-8D0C-494F93FD6081}"/>
          </ac:spMkLst>
        </pc:spChg>
        <pc:spChg chg="add mod">
          <ac:chgData name="Torikai, Yusuke (SEC)" userId="3dff379e-d225-4c06-82d4-208cd9642fa3" providerId="ADAL" clId="{3DC9D6CF-B5FF-4C43-BD57-6CFC919ED339}" dt="2026-04-22T12:56:43.134" v="33" actId="14100"/>
          <ac:spMkLst>
            <pc:docMk/>
            <pc:sldMk cId="1949330555" sldId="258"/>
            <ac:spMk id="8" creationId="{9F520886-3D59-5A17-58CB-5FFC905179FE}"/>
          </ac:spMkLst>
        </pc:spChg>
        <pc:spChg chg="add del mod">
          <ac:chgData name="Torikai, Yusuke (SEC)" userId="3dff379e-d225-4c06-82d4-208cd9642fa3" providerId="ADAL" clId="{3DC9D6CF-B5FF-4C43-BD57-6CFC919ED339}" dt="2026-04-22T12:56:52.350" v="36" actId="21"/>
          <ac:spMkLst>
            <pc:docMk/>
            <pc:sldMk cId="1949330555" sldId="258"/>
            <ac:spMk id="10" creationId="{18C719E4-92F6-28F8-3443-024EE05B272C}"/>
          </ac:spMkLst>
        </pc:spChg>
        <pc:spChg chg="add mod">
          <ac:chgData name="Torikai, Yusuke (SEC)" userId="3dff379e-d225-4c06-82d4-208cd9642fa3" providerId="ADAL" clId="{3DC9D6CF-B5FF-4C43-BD57-6CFC919ED339}" dt="2026-04-22T12:58:00.995" v="142" actId="14100"/>
          <ac:spMkLst>
            <pc:docMk/>
            <pc:sldMk cId="1949330555" sldId="258"/>
            <ac:spMk id="11" creationId="{1EB98797-9D50-7F4D-73D2-857B426D5871}"/>
          </ac:spMkLst>
        </pc:spChg>
        <pc:spChg chg="add mod">
          <ac:chgData name="Torikai, Yusuke (SEC)" userId="3dff379e-d225-4c06-82d4-208cd9642fa3" providerId="ADAL" clId="{3DC9D6CF-B5FF-4C43-BD57-6CFC919ED339}" dt="2026-04-22T12:59:45.673" v="224"/>
          <ac:spMkLst>
            <pc:docMk/>
            <pc:sldMk cId="1949330555" sldId="258"/>
            <ac:spMk id="12" creationId="{FA39E0B9-7BD3-D3E8-4943-23786F7E00E2}"/>
          </ac:spMkLst>
        </pc:spChg>
        <pc:picChg chg="add mod ord">
          <ac:chgData name="Torikai, Yusuke (SEC)" userId="3dff379e-d225-4c06-82d4-208cd9642fa3" providerId="ADAL" clId="{3DC9D6CF-B5FF-4C43-BD57-6CFC919ED339}" dt="2026-04-22T12:55:27.101" v="7"/>
          <ac:picMkLst>
            <pc:docMk/>
            <pc:sldMk cId="1949330555" sldId="258"/>
            <ac:picMk id="5" creationId="{247AFD47-2C58-C1E0-3819-35CF2C9C4A7D}"/>
          </ac:picMkLst>
        </pc:picChg>
        <pc:picChg chg="del">
          <ac:chgData name="Torikai, Yusuke (SEC)" userId="3dff379e-d225-4c06-82d4-208cd9642fa3" providerId="ADAL" clId="{3DC9D6CF-B5FF-4C43-BD57-6CFC919ED339}" dt="2026-04-22T12:55:13.743" v="5" actId="478"/>
          <ac:picMkLst>
            <pc:docMk/>
            <pc:sldMk cId="1949330555" sldId="258"/>
            <ac:picMk id="9" creationId="{8C73EA29-465B-553C-701C-E6BCB1722D49}"/>
          </ac:picMkLst>
        </pc:picChg>
      </pc:sldChg>
      <pc:sldChg chg="add del">
        <pc:chgData name="Torikai, Yusuke (SEC)" userId="3dff379e-d225-4c06-82d4-208cd9642fa3" providerId="ADAL" clId="{3DC9D6CF-B5FF-4C43-BD57-6CFC919ED339}" dt="2026-04-22T12:59:35.498" v="222"/>
        <pc:sldMkLst>
          <pc:docMk/>
          <pc:sldMk cId="2041685539" sldId="259"/>
        </pc:sldMkLst>
      </pc:sldChg>
      <pc:sldChg chg="addSp modSp new mod">
        <pc:chgData name="Torikai, Yusuke (SEC)" userId="3dff379e-d225-4c06-82d4-208cd9642fa3" providerId="ADAL" clId="{3DC9D6CF-B5FF-4C43-BD57-6CFC919ED339}" dt="2026-04-22T13:02:38.392" v="476" actId="20577"/>
        <pc:sldMkLst>
          <pc:docMk/>
          <pc:sldMk cId="2433860890" sldId="259"/>
        </pc:sldMkLst>
        <pc:spChg chg="mod">
          <ac:chgData name="Torikai, Yusuke (SEC)" userId="3dff379e-d225-4c06-82d4-208cd9642fa3" providerId="ADAL" clId="{3DC9D6CF-B5FF-4C43-BD57-6CFC919ED339}" dt="2026-04-22T13:00:01.500" v="270" actId="20577"/>
          <ac:spMkLst>
            <pc:docMk/>
            <pc:sldMk cId="2433860890" sldId="259"/>
            <ac:spMk id="2" creationId="{54DDB58E-2ED7-D0FB-3303-1E91CAE0DD4D}"/>
          </ac:spMkLst>
        </pc:spChg>
        <pc:spChg chg="mod">
          <ac:chgData name="Torikai, Yusuke (SEC)" userId="3dff379e-d225-4c06-82d4-208cd9642fa3" providerId="ADAL" clId="{3DC9D6CF-B5FF-4C43-BD57-6CFC919ED339}" dt="2026-04-22T13:02:38.392" v="476" actId="20577"/>
          <ac:spMkLst>
            <pc:docMk/>
            <pc:sldMk cId="2433860890" sldId="259"/>
            <ac:spMk id="3" creationId="{FA333FC2-7019-DCDC-1624-65358BB38888}"/>
          </ac:spMkLst>
        </pc:spChg>
        <pc:spChg chg="add mod">
          <ac:chgData name="Torikai, Yusuke (SEC)" userId="3dff379e-d225-4c06-82d4-208cd9642fa3" providerId="ADAL" clId="{3DC9D6CF-B5FF-4C43-BD57-6CFC919ED339}" dt="2026-04-22T13:01:23.276" v="289" actId="1076"/>
          <ac:spMkLst>
            <pc:docMk/>
            <pc:sldMk cId="2433860890" sldId="259"/>
            <ac:spMk id="8" creationId="{2D140528-50E1-6C8D-2645-552FECCE79F7}"/>
          </ac:spMkLst>
        </pc:spChg>
        <pc:spChg chg="add mod">
          <ac:chgData name="Torikai, Yusuke (SEC)" userId="3dff379e-d225-4c06-82d4-208cd9642fa3" providerId="ADAL" clId="{3DC9D6CF-B5FF-4C43-BD57-6CFC919ED339}" dt="2026-04-22T13:01:33.356" v="296" actId="20577"/>
          <ac:spMkLst>
            <pc:docMk/>
            <pc:sldMk cId="2433860890" sldId="259"/>
            <ac:spMk id="9" creationId="{8388FD77-CC80-E9B4-A9EF-8767C3ECF2F7}"/>
          </ac:spMkLst>
        </pc:spChg>
        <pc:picChg chg="add mod">
          <ac:chgData name="Torikai, Yusuke (SEC)" userId="3dff379e-d225-4c06-82d4-208cd9642fa3" providerId="ADAL" clId="{3DC9D6CF-B5FF-4C43-BD57-6CFC919ED339}" dt="2026-04-22T13:01:12.313" v="287" actId="1076"/>
          <ac:picMkLst>
            <pc:docMk/>
            <pc:sldMk cId="2433860890" sldId="259"/>
            <ac:picMk id="5" creationId="{67B5D165-85C6-AD5F-7047-F845EFB28926}"/>
          </ac:picMkLst>
        </pc:picChg>
        <pc:picChg chg="add mod">
          <ac:chgData name="Torikai, Yusuke (SEC)" userId="3dff379e-d225-4c06-82d4-208cd9642fa3" providerId="ADAL" clId="{3DC9D6CF-B5FF-4C43-BD57-6CFC919ED339}" dt="2026-04-22T13:01:09.230" v="286" actId="1076"/>
          <ac:picMkLst>
            <pc:docMk/>
            <pc:sldMk cId="2433860890" sldId="259"/>
            <ac:picMk id="7" creationId="{88F6FCBC-86CA-6447-9645-C61590015F4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背景パターン&#10;&#10;自動的に生成された説明">
            <a:extLst>
              <a:ext uri="{FF2B5EF4-FFF2-40B4-BE49-F238E27FC236}">
                <a16:creationId xmlns:a16="http://schemas.microsoft.com/office/drawing/2014/main" id="{E483AF3D-BB72-3B41-BB82-8B3FB6C090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9E860174-36EB-6349-BFB0-565F6BDD39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3728" y="2353884"/>
            <a:ext cx="10077245" cy="421159"/>
          </a:xfrm>
          <a:prstGeom prst="rect">
            <a:avLst/>
          </a:prstGeom>
        </p:spPr>
        <p:txBody>
          <a:bodyPr vert="horz"/>
          <a:lstStyle>
            <a:lvl1pPr algn="ctr">
              <a:defRPr sz="3600" b="1" i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</a:t>
            </a:r>
            <a:r>
              <a:rPr kumimoji="1" lang="en-US" altLang="ja-JP" dirty="0"/>
              <a:t>/ Title</a:t>
            </a:r>
            <a:endParaRPr kumimoji="1" lang="ja-JP" altLang="en-US" dirty="0"/>
          </a:p>
        </p:txBody>
      </p:sp>
      <p:pic>
        <p:nvPicPr>
          <p:cNvPr id="7" name="図 6" descr="アイコン&#10;&#10;自動的に生成された説明">
            <a:extLst>
              <a:ext uri="{FF2B5EF4-FFF2-40B4-BE49-F238E27FC236}">
                <a16:creationId xmlns:a16="http://schemas.microsoft.com/office/drawing/2014/main" id="{01A14CA1-F4AA-C842-9338-CBDAEE7F75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200" y="339195"/>
            <a:ext cx="1289775" cy="263759"/>
          </a:xfrm>
          <a:prstGeom prst="rect">
            <a:avLst/>
          </a:prstGeom>
        </p:spPr>
      </p:pic>
      <p:sp>
        <p:nvSpPr>
          <p:cNvPr id="6" name="テキスト プレースホルダー 4">
            <a:extLst>
              <a:ext uri="{FF2B5EF4-FFF2-40B4-BE49-F238E27FC236}">
                <a16:creationId xmlns:a16="http://schemas.microsoft.com/office/drawing/2014/main" id="{51EECC37-CDEA-4D5C-A1A3-7D16EE34AE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350" y="3116975"/>
            <a:ext cx="10764000" cy="27892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75905" indent="0" algn="l">
              <a:buNone/>
              <a:defRPr/>
            </a:lvl2pPr>
          </a:lstStyle>
          <a:p>
            <a:pPr lvl="0"/>
            <a:r>
              <a:rPr kumimoji="1" lang="ja-JP" altLang="en-US" dirty="0"/>
              <a:t>サブタイトル</a:t>
            </a:r>
            <a:r>
              <a:rPr kumimoji="1" lang="en-US" altLang="ja-JP" dirty="0"/>
              <a:t>/ Subtitle</a:t>
            </a:r>
            <a:endParaRPr kumimoji="1" lang="ja-JP" altLang="en-US" dirty="0"/>
          </a:p>
        </p:txBody>
      </p:sp>
      <p:sp>
        <p:nvSpPr>
          <p:cNvPr id="9" name="テキスト プレースホルダー 2">
            <a:extLst>
              <a:ext uri="{FF2B5EF4-FFF2-40B4-BE49-F238E27FC236}">
                <a16:creationId xmlns:a16="http://schemas.microsoft.com/office/drawing/2014/main" id="{0E516C11-B0D8-4D14-9B9F-ABD7193CE7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350" y="5880841"/>
            <a:ext cx="10764000" cy="27892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部署名</a:t>
            </a:r>
            <a:r>
              <a:rPr kumimoji="1" lang="en-US" altLang="ja-JP" dirty="0"/>
              <a:t>/ </a:t>
            </a:r>
            <a:r>
              <a:rPr lang="en-US" altLang="ja-JP" dirty="0"/>
              <a:t>Department</a:t>
            </a:r>
            <a:r>
              <a:rPr lang="ja-JP" altLang="en-US" dirty="0"/>
              <a:t> </a:t>
            </a:r>
            <a:r>
              <a:rPr lang="en-US" altLang="ja-JP" dirty="0"/>
              <a:t>name</a:t>
            </a:r>
            <a:endParaRPr kumimoji="1" lang="en-US" altLang="ja-JP" dirty="0"/>
          </a:p>
        </p:txBody>
      </p:sp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3111AF12-E3AC-4D62-8C2B-135AFADEDB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4000" y="5145471"/>
            <a:ext cx="10764000" cy="27892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日付</a:t>
            </a:r>
            <a:r>
              <a:rPr kumimoji="1" lang="en-US" altLang="ja-JP" dirty="0"/>
              <a:t>/ Date</a:t>
            </a:r>
          </a:p>
        </p:txBody>
      </p:sp>
    </p:spTree>
    <p:extLst>
      <p:ext uri="{BB962C8B-B14F-4D97-AF65-F5344CB8AC3E}">
        <p14:creationId xmlns:p14="http://schemas.microsoft.com/office/powerpoint/2010/main" val="491856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58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0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405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519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165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739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83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>
            <a:extLst>
              <a:ext uri="{FF2B5EF4-FFF2-40B4-BE49-F238E27FC236}">
                <a16:creationId xmlns:a16="http://schemas.microsoft.com/office/drawing/2014/main" id="{D8F65021-64CA-4F3D-B70B-96ECE9376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35446" y="134910"/>
            <a:ext cx="10188000" cy="468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3200" b="1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タイトル</a:t>
            </a:r>
            <a:r>
              <a:rPr lang="en-US" altLang="ja-JP" dirty="0"/>
              <a:t>/ Title</a:t>
            </a:r>
            <a:endParaRPr lang="ja-JP" altLang="en-US" dirty="0"/>
          </a:p>
        </p:txBody>
      </p:sp>
      <p:sp>
        <p:nvSpPr>
          <p:cNvPr id="12" name="コンテンツ プレースホルダ 6">
            <a:extLst>
              <a:ext uri="{FF2B5EF4-FFF2-40B4-BE49-F238E27FC236}">
                <a16:creationId xmlns:a16="http://schemas.microsoft.com/office/drawing/2014/main" id="{095BCBA5-36D2-4D96-A8F2-33E803430EE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 bwMode="gray">
          <a:xfrm>
            <a:off x="648719" y="744990"/>
            <a:ext cx="10926241" cy="558999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2400" b="1" u="none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lnSpc>
                <a:spcPct val="150000"/>
              </a:lnSpc>
              <a:spcBef>
                <a:spcPts val="0"/>
              </a:spcBef>
              <a:buFontTx/>
              <a:buNone/>
              <a:defRPr sz="2400" b="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lnSpc>
                <a:spcPct val="150000"/>
              </a:lnSpc>
              <a:spcBef>
                <a:spcPts val="0"/>
              </a:spcBef>
              <a:buFontTx/>
              <a:buNone/>
              <a:defRPr sz="2000" b="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lnSpc>
                <a:spcPct val="15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503621" indent="0">
              <a:buNone/>
              <a:defRPr sz="1104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58406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B794725-E5AC-A540-9EDF-943D45614A63}"/>
              </a:ext>
            </a:extLst>
          </p:cNvPr>
          <p:cNvSpPr/>
          <p:nvPr/>
        </p:nvSpPr>
        <p:spPr>
          <a:xfrm>
            <a:off x="-1" y="6427588"/>
            <a:ext cx="12204000" cy="440655"/>
          </a:xfrm>
          <a:prstGeom prst="rect">
            <a:avLst/>
          </a:prstGeom>
          <a:solidFill>
            <a:srgbClr val="FA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1ADA4A73-FB77-AC4C-9667-87A5A2B605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9297" y="6427588"/>
            <a:ext cx="1295403" cy="432817"/>
          </a:xfrm>
          <a:prstGeom prst="rect">
            <a:avLst/>
          </a:prstGeom>
        </p:spPr>
      </p:pic>
      <p:sp>
        <p:nvSpPr>
          <p:cNvPr id="18" name="フッター プレースホルダー 3">
            <a:extLst>
              <a:ext uri="{FF2B5EF4-FFF2-40B4-BE49-F238E27FC236}">
                <a16:creationId xmlns:a16="http://schemas.microsoft.com/office/drawing/2014/main" id="{3E67445A-B126-C64C-8AA9-1616CAFC91F3}"/>
              </a:ext>
            </a:extLst>
          </p:cNvPr>
          <p:cNvSpPr txBox="1">
            <a:spLocks/>
          </p:cNvSpPr>
          <p:nvPr/>
        </p:nvSpPr>
        <p:spPr>
          <a:xfrm>
            <a:off x="8028025" y="6535588"/>
            <a:ext cx="2880000" cy="216000"/>
          </a:xfrm>
          <a:prstGeom prst="rect">
            <a:avLst/>
          </a:prstGeom>
        </p:spPr>
        <p:txBody>
          <a:bodyPr wrap="square" lIns="72000" tIns="0" rIns="72000" bIns="0" anchor="ctr">
            <a:noAutofit/>
          </a:bodyPr>
          <a:lstStyle>
            <a:defPPr>
              <a:defRPr lang="ja-JP"/>
            </a:defPPr>
            <a:lvl1pPr marL="0" algn="l" defTabSz="1089325" rtl="0" eaLnBrk="1" latinLnBrk="0" hangingPunct="1">
              <a:defRPr kumimoji="1"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466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9325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398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864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331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7974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263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729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0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付帯項目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43896B09-0483-C043-AA90-868EBC27373C}"/>
              </a:ext>
            </a:extLst>
          </p:cNvPr>
          <p:cNvCxnSpPr/>
          <p:nvPr/>
        </p:nvCxnSpPr>
        <p:spPr>
          <a:xfrm>
            <a:off x="1886030" y="6535576"/>
            <a:ext cx="0" cy="216024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フッター プレースホルダー 3">
            <a:extLst>
              <a:ext uri="{FF2B5EF4-FFF2-40B4-BE49-F238E27FC236}">
                <a16:creationId xmlns:a16="http://schemas.microsoft.com/office/drawing/2014/main" id="{34C9358F-D3CC-3A45-ACD6-52FE748CFBA2}"/>
              </a:ext>
            </a:extLst>
          </p:cNvPr>
          <p:cNvSpPr txBox="1">
            <a:spLocks/>
          </p:cNvSpPr>
          <p:nvPr/>
        </p:nvSpPr>
        <p:spPr>
          <a:xfrm>
            <a:off x="3006006" y="6535588"/>
            <a:ext cx="4860000" cy="21600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defPPr>
              <a:defRPr lang="ja-JP"/>
            </a:defPPr>
            <a:lvl1pPr marL="0" algn="l" defTabSz="1089325" rtl="0" eaLnBrk="1" latinLnBrk="0" hangingPunct="1">
              <a:defRPr kumimoji="1"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466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9325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398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864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331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7974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263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729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0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部署名　　　　ライツ表記</a:t>
            </a:r>
          </a:p>
        </p:txBody>
      </p:sp>
      <p:sp>
        <p:nvSpPr>
          <p:cNvPr id="24" name="日付プレースホルダー 2">
            <a:extLst>
              <a:ext uri="{FF2B5EF4-FFF2-40B4-BE49-F238E27FC236}">
                <a16:creationId xmlns:a16="http://schemas.microsoft.com/office/drawing/2014/main" id="{C7A04EA4-DC26-8041-97BC-CEC6F4189119}"/>
              </a:ext>
            </a:extLst>
          </p:cNvPr>
          <p:cNvSpPr txBox="1">
            <a:spLocks/>
          </p:cNvSpPr>
          <p:nvPr/>
        </p:nvSpPr>
        <p:spPr>
          <a:xfrm>
            <a:off x="2069902" y="6535588"/>
            <a:ext cx="776117" cy="2160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ja-JP"/>
            </a:defPPr>
            <a:lvl1pPr marL="0" algn="l" defTabSz="1089325" rtl="0" eaLnBrk="1" latinLnBrk="0" hangingPunct="1">
              <a:defRPr kumimoji="1"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466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9325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398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864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331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7974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263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729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日付</a:t>
            </a:r>
          </a:p>
        </p:txBody>
      </p:sp>
      <p:sp>
        <p:nvSpPr>
          <p:cNvPr id="25" name="スライド番号プレースホルダー 4">
            <a:extLst>
              <a:ext uri="{FF2B5EF4-FFF2-40B4-BE49-F238E27FC236}">
                <a16:creationId xmlns:a16="http://schemas.microsoft.com/office/drawing/2014/main" id="{DD4D3B0A-E6A8-A44B-BF5D-A7249DEE8EA9}"/>
              </a:ext>
            </a:extLst>
          </p:cNvPr>
          <p:cNvSpPr txBox="1">
            <a:spLocks/>
          </p:cNvSpPr>
          <p:nvPr/>
        </p:nvSpPr>
        <p:spPr>
          <a:xfrm>
            <a:off x="1421829" y="6545014"/>
            <a:ext cx="288033" cy="197148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ja-JP"/>
            </a:defPPr>
            <a:lvl1pPr marL="0" algn="r" defTabSz="1089325" rtl="0" eaLnBrk="1" latinLnBrk="0" hangingPunct="1">
              <a:defRPr kumimoji="1" sz="900" b="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4466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9325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398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864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3312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7974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12637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7299" algn="l" defTabSz="1089325" rtl="0" eaLnBrk="1" latinLnBrk="0" hangingPunct="1"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DCCDAA-6D69-46E7-B759-71F91EA5148B}" type="slidenum">
              <a:rPr lang="ja-JP" altLang="en-US" sz="1000" smtClean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100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 descr="アイコン&#10;&#10;自動的に生成された説明">
            <a:extLst>
              <a:ext uri="{FF2B5EF4-FFF2-40B4-BE49-F238E27FC236}">
                <a16:creationId xmlns:a16="http://schemas.microsoft.com/office/drawing/2014/main" id="{87D8A97E-7BFC-CE43-81F2-1FC64A0992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54" y="6548219"/>
            <a:ext cx="932699" cy="190737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D8F65021-64CA-4F3D-B70B-96ECE9376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35446" y="134910"/>
            <a:ext cx="10188000" cy="468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3200" b="1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タイトル</a:t>
            </a:r>
            <a:r>
              <a:rPr lang="en-US" altLang="ja-JP" dirty="0"/>
              <a:t>/ Title</a:t>
            </a:r>
            <a:endParaRPr lang="ja-JP" altLang="en-US" dirty="0"/>
          </a:p>
        </p:txBody>
      </p:sp>
      <p:sp>
        <p:nvSpPr>
          <p:cNvPr id="12" name="コンテンツ プレースホルダ 6">
            <a:extLst>
              <a:ext uri="{FF2B5EF4-FFF2-40B4-BE49-F238E27FC236}">
                <a16:creationId xmlns:a16="http://schemas.microsoft.com/office/drawing/2014/main" id="{095BCBA5-36D2-4D96-A8F2-33E803430EE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 bwMode="gray">
          <a:xfrm>
            <a:off x="648719" y="744990"/>
            <a:ext cx="10926241" cy="558999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2400" b="1" u="none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lnSpc>
                <a:spcPct val="150000"/>
              </a:lnSpc>
              <a:spcBef>
                <a:spcPts val="0"/>
              </a:spcBef>
              <a:buFontTx/>
              <a:buNone/>
              <a:defRPr sz="2400" b="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lnSpc>
                <a:spcPct val="150000"/>
              </a:lnSpc>
              <a:spcBef>
                <a:spcPts val="0"/>
              </a:spcBef>
              <a:buFontTx/>
              <a:buNone/>
              <a:defRPr sz="2000" b="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lnSpc>
                <a:spcPct val="150000"/>
              </a:lnSpc>
              <a:spcBef>
                <a:spcPts val="0"/>
              </a:spcBef>
              <a:buFontTx/>
              <a:buNone/>
              <a:defRPr sz="1800" b="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503621" indent="0">
              <a:buNone/>
              <a:defRPr sz="1104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00410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背景パターン&#10;&#10;自動的に生成された説明">
            <a:extLst>
              <a:ext uri="{FF2B5EF4-FFF2-40B4-BE49-F238E27FC236}">
                <a16:creationId xmlns:a16="http://schemas.microsoft.com/office/drawing/2014/main" id="{92336A7E-88A9-2B46-90E0-C6DC4FA358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図 5" descr="アイコン&#10;&#10;自動的に生成された説明">
            <a:extLst>
              <a:ext uri="{FF2B5EF4-FFF2-40B4-BE49-F238E27FC236}">
                <a16:creationId xmlns:a16="http://schemas.microsoft.com/office/drawing/2014/main" id="{D1DAE2C1-5215-C44B-ADFC-ED04D7C525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0560" y="3067334"/>
            <a:ext cx="3221517" cy="6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88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E0F91F-C8F0-49A5-8800-865522A5B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883F1BC-FBEE-4D39-BB76-AF182C23B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BF7635-E26B-45D1-BE70-2BE6277CC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AA66-1D87-438A-B0FD-43CEDD57D99F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CFA094-AD20-446A-A3A0-135A46292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90DBA2-0DB8-4647-A2C9-2E0F5E1A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9DEF-19BE-47AB-B9D9-B4BD4784F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8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タイトル スライ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008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3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39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5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6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44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3E28D7BB-AF36-5236-CF13-A0C5A5E30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0" dirty="0"/>
              <a:t>Behavior at low temperature(-40 degree)</a:t>
            </a:r>
            <a:endParaRPr lang="ja-JP" altLang="en-US" dirty="0"/>
          </a:p>
        </p:txBody>
      </p:sp>
      <p:pic>
        <p:nvPicPr>
          <p:cNvPr id="9" name="コンテンツ プレースホルダー 8">
            <a:extLst>
              <a:ext uri="{FF2B5EF4-FFF2-40B4-BE49-F238E27FC236}">
                <a16:creationId xmlns:a16="http://schemas.microsoft.com/office/drawing/2014/main" id="{EA30C5CF-0E8C-CCE7-1BF4-7963CD3AFA0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67936" y="744538"/>
            <a:ext cx="9087879" cy="5591175"/>
          </a:xfrm>
          <a:prstGeom prst="rect">
            <a:avLst/>
          </a:prstGeom>
        </p:spPr>
      </p:pic>
      <p:sp>
        <p:nvSpPr>
          <p:cNvPr id="12" name="フローチャート: 処理 11">
            <a:extLst>
              <a:ext uri="{FF2B5EF4-FFF2-40B4-BE49-F238E27FC236}">
                <a16:creationId xmlns:a16="http://schemas.microsoft.com/office/drawing/2014/main" id="{13E6384E-9C06-8E8E-542A-51997BFAD814}"/>
              </a:ext>
            </a:extLst>
          </p:cNvPr>
          <p:cNvSpPr/>
          <p:nvPr/>
        </p:nvSpPr>
        <p:spPr>
          <a:xfrm>
            <a:off x="2117035" y="1729409"/>
            <a:ext cx="1202635" cy="4263887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6E3452D-A27B-7B84-47DD-5A970D111D48}"/>
              </a:ext>
            </a:extLst>
          </p:cNvPr>
          <p:cNvSpPr/>
          <p:nvPr/>
        </p:nvSpPr>
        <p:spPr>
          <a:xfrm>
            <a:off x="10132291" y="171303"/>
            <a:ext cx="1505527" cy="4680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OK pattern</a:t>
            </a:r>
            <a:endParaRPr kumimoji="1" lang="ja-JP" altLang="en-US" dirty="0"/>
          </a:p>
        </p:txBody>
      </p:sp>
      <p:sp>
        <p:nvSpPr>
          <p:cNvPr id="14" name="吹き出し: 四角形 13">
            <a:extLst>
              <a:ext uri="{FF2B5EF4-FFF2-40B4-BE49-F238E27FC236}">
                <a16:creationId xmlns:a16="http://schemas.microsoft.com/office/drawing/2014/main" id="{18C719E4-92F6-28F8-3443-024EE05B272C}"/>
              </a:ext>
            </a:extLst>
          </p:cNvPr>
          <p:cNvSpPr/>
          <p:nvPr/>
        </p:nvSpPr>
        <p:spPr>
          <a:xfrm>
            <a:off x="3497984" y="1729409"/>
            <a:ext cx="2613891" cy="932873"/>
          </a:xfrm>
          <a:prstGeom prst="wedgeRectCallout">
            <a:avLst>
              <a:gd name="adj1" fmla="val -85851"/>
              <a:gd name="adj2" fmla="val 3873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OK pattern shows the </a:t>
            </a:r>
            <a:r>
              <a:rPr kumimoji="1" lang="en-US" altLang="ja-JP" dirty="0" err="1"/>
              <a:t>diag</a:t>
            </a:r>
            <a:r>
              <a:rPr kumimoji="1" lang="en-US" altLang="ja-JP" dirty="0"/>
              <a:t> at startup is correctly working, then play sound</a:t>
            </a:r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9B78643-71D9-4FEA-FCD1-4690F2497F8B}"/>
              </a:ext>
            </a:extLst>
          </p:cNvPr>
          <p:cNvSpPr/>
          <p:nvPr/>
        </p:nvSpPr>
        <p:spPr>
          <a:xfrm>
            <a:off x="8936391" y="5292439"/>
            <a:ext cx="2974109" cy="1394258"/>
          </a:xfrm>
          <a:prstGeom prst="roundRect">
            <a:avLst>
              <a:gd name="adj" fmla="val 107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/>
              <a:t>Amp condition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Power supply: 12V</a:t>
            </a:r>
          </a:p>
          <a:p>
            <a:pPr marL="285750" indent="-285750">
              <a:buFontTx/>
              <a:buChar char="-"/>
            </a:pPr>
            <a:r>
              <a:rPr lang="en-US" altLang="ja-JP" dirty="0"/>
              <a:t>Temperature : -40 degree at thermostatic chamber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92500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1EDA4-2649-7351-ACFB-9C53ED20E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AEB80017-F87A-8EEA-21CA-CED81FF22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0" dirty="0"/>
              <a:t>Behavior at low temperature(-40 degree)</a:t>
            </a:r>
            <a:endParaRPr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47AFD47-2C58-C1E0-3819-35CF2C9C4A7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67936" y="744538"/>
            <a:ext cx="9087879" cy="5591175"/>
          </a:xfrm>
          <a:prstGeom prst="rect">
            <a:avLst/>
          </a:prstGeom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A7A75A73-68EF-E057-8D0C-494F93FD6081}"/>
              </a:ext>
            </a:extLst>
          </p:cNvPr>
          <p:cNvSpPr/>
          <p:nvPr/>
        </p:nvSpPr>
        <p:spPr>
          <a:xfrm>
            <a:off x="10132291" y="171303"/>
            <a:ext cx="1505527" cy="46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NG</a:t>
            </a:r>
            <a:r>
              <a:rPr kumimoji="1" lang="en-US" altLang="ja-JP" dirty="0"/>
              <a:t> pattern</a:t>
            </a:r>
            <a:endParaRPr kumimoji="1" lang="ja-JP" altLang="en-US" dirty="0"/>
          </a:p>
        </p:txBody>
      </p:sp>
      <p:sp>
        <p:nvSpPr>
          <p:cNvPr id="8" name="フローチャート: 処理 7">
            <a:extLst>
              <a:ext uri="{FF2B5EF4-FFF2-40B4-BE49-F238E27FC236}">
                <a16:creationId xmlns:a16="http://schemas.microsoft.com/office/drawing/2014/main" id="{9F520886-3D59-5A17-58CB-5FFC905179FE}"/>
              </a:ext>
            </a:extLst>
          </p:cNvPr>
          <p:cNvSpPr/>
          <p:nvPr/>
        </p:nvSpPr>
        <p:spPr>
          <a:xfrm>
            <a:off x="1839944" y="1646282"/>
            <a:ext cx="672347" cy="4263887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吹き出し: 四角形 10">
            <a:extLst>
              <a:ext uri="{FF2B5EF4-FFF2-40B4-BE49-F238E27FC236}">
                <a16:creationId xmlns:a16="http://schemas.microsoft.com/office/drawing/2014/main" id="{1EB98797-9D50-7F4D-73D2-857B426D5871}"/>
              </a:ext>
            </a:extLst>
          </p:cNvPr>
          <p:cNvSpPr/>
          <p:nvPr/>
        </p:nvSpPr>
        <p:spPr>
          <a:xfrm>
            <a:off x="2962274" y="3205018"/>
            <a:ext cx="2613891" cy="1039643"/>
          </a:xfrm>
          <a:prstGeom prst="wedgeRectCallout">
            <a:avLst>
              <a:gd name="adj1" fmla="val -77724"/>
              <a:gd name="adj2" fmla="val -7573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NG</a:t>
            </a:r>
            <a:r>
              <a:rPr kumimoji="1" lang="en-US" altLang="ja-JP" dirty="0"/>
              <a:t> pattern shows the </a:t>
            </a:r>
            <a:r>
              <a:rPr kumimoji="1" lang="en-US" altLang="ja-JP" dirty="0" err="1"/>
              <a:t>diag</a:t>
            </a:r>
            <a:r>
              <a:rPr kumimoji="1" lang="en-US" altLang="ja-JP" dirty="0"/>
              <a:t> at startup is not correctly working, and the </a:t>
            </a:r>
            <a:endParaRPr kumimoji="1" lang="ja-JP" altLang="en-US" dirty="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A39E0B9-7BD3-D3E8-4943-23786F7E00E2}"/>
              </a:ext>
            </a:extLst>
          </p:cNvPr>
          <p:cNvSpPr/>
          <p:nvPr/>
        </p:nvSpPr>
        <p:spPr>
          <a:xfrm>
            <a:off x="8936391" y="5292439"/>
            <a:ext cx="2974109" cy="1394258"/>
          </a:xfrm>
          <a:prstGeom prst="roundRect">
            <a:avLst>
              <a:gd name="adj" fmla="val 107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/>
              <a:t>Amp condition</a:t>
            </a:r>
          </a:p>
          <a:p>
            <a:pPr marL="285750" indent="-285750">
              <a:buFontTx/>
              <a:buChar char="-"/>
            </a:pPr>
            <a:r>
              <a:rPr kumimoji="1" lang="en-US" altLang="ja-JP" dirty="0"/>
              <a:t>Power supply: 12V</a:t>
            </a:r>
          </a:p>
          <a:p>
            <a:pPr marL="285750" indent="-285750">
              <a:buFontTx/>
              <a:buChar char="-"/>
            </a:pPr>
            <a:r>
              <a:rPr lang="en-US" altLang="ja-JP" dirty="0"/>
              <a:t>Temperature : -40 degree at thermostatic chamber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933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DDB58E-2ED7-D0FB-3303-1E91CAE0D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Compare the OK and NG pattern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333FC2-7019-DCDC-1624-65358BB388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19" y="744990"/>
            <a:ext cx="10926241" cy="180770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OK pattern shows the </a:t>
            </a:r>
            <a:r>
              <a:rPr kumimoji="1" lang="en-US" altLang="ja-JP" dirty="0" err="1"/>
              <a:t>diag</a:t>
            </a:r>
            <a:r>
              <a:rPr kumimoji="1" lang="en-US" altLang="ja-JP" dirty="0"/>
              <a:t> waveform as expected.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dirty="0"/>
              <a:t>NG pattern shows the spike waveform(around 8.1V) when start the </a:t>
            </a:r>
            <a:r>
              <a:rPr lang="en-US" altLang="ja-JP" dirty="0" err="1"/>
              <a:t>diag</a:t>
            </a:r>
            <a:r>
              <a:rPr lang="en-US" altLang="ja-JP" dirty="0"/>
              <a:t>, can you guess some insight </a:t>
            </a:r>
            <a:r>
              <a:rPr lang="en-US" altLang="ja-JP"/>
              <a:t>from this?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7B5D165-85C6-AD5F-7047-F845EFB28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027" y="3085807"/>
            <a:ext cx="5285437" cy="325178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8F6FCBC-86CA-6447-9645-C61590015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38" y="3085808"/>
            <a:ext cx="5285437" cy="3251783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2D140528-50E1-6C8D-2645-552FECCE79F7}"/>
              </a:ext>
            </a:extLst>
          </p:cNvPr>
          <p:cNvSpPr/>
          <p:nvPr/>
        </p:nvSpPr>
        <p:spPr>
          <a:xfrm>
            <a:off x="4105447" y="3085807"/>
            <a:ext cx="1505527" cy="4680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OK pattern</a:t>
            </a:r>
            <a:endParaRPr kumimoji="1" lang="ja-JP" altLang="en-US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8388FD77-CC80-E9B4-A9EF-8767C3ECF2F7}"/>
              </a:ext>
            </a:extLst>
          </p:cNvPr>
          <p:cNvSpPr/>
          <p:nvPr/>
        </p:nvSpPr>
        <p:spPr>
          <a:xfrm>
            <a:off x="10360935" y="3085807"/>
            <a:ext cx="1505527" cy="46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NG</a:t>
            </a:r>
            <a:r>
              <a:rPr kumimoji="1" lang="en-US" altLang="ja-JP" dirty="0"/>
              <a:t> pattern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3860890"/>
      </p:ext>
    </p:extLst>
  </p:cSld>
  <p:clrMapOvr>
    <a:masterClrMapping/>
  </p:clrMapOvr>
</p:sld>
</file>

<file path=ppt/theme/theme1.xml><?xml version="1.0" encoding="utf-8"?>
<a:theme xmlns:a="http://schemas.openxmlformats.org/drawingml/2006/main" name="SEC_202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C_2024" id="{A1B6B9BD-0F3C-4848-9EF1-5C457E3B6DE7}" vid="{0D00BB9E-FF28-4EF6-A5FD-4AE3281417D3}"/>
    </a:ext>
  </a:extLst>
</a:theme>
</file>

<file path=ppt/theme/theme2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f41bcb5-c330-4cbb-8eba-49c9dbaaa5bd}" enabled="1" method="Privileged" siteId="{66c65d8a-9158-4521-a2d8-664963db48e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</TotalTime>
  <Words>118</Words>
  <Application>Microsoft Office PowerPoint</Application>
  <PresentationFormat>ワイド画面</PresentationFormat>
  <Paragraphs>17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Meiryo UI</vt:lpstr>
      <vt:lpstr>Arial</vt:lpstr>
      <vt:lpstr>Calibri</vt:lpstr>
      <vt:lpstr>Calibri Light</vt:lpstr>
      <vt:lpstr>SEC_2024</vt:lpstr>
      <vt:lpstr>3_Office テーマ</vt:lpstr>
      <vt:lpstr>Office 2013 - 2022 テーマ</vt:lpstr>
      <vt:lpstr>Behavior at low temperature(-40 degree)</vt:lpstr>
      <vt:lpstr>Behavior at low temperature(-40 degree)</vt:lpstr>
      <vt:lpstr>Compare the OK and NG pattern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Torikai, Yusuke (SEC)</dc:creator>
  <cp:lastModifiedBy>Torikai, Yusuke (SEC)</cp:lastModifiedBy>
  <cp:revision>1</cp:revision>
  <dcterms:created xsi:type="dcterms:W3CDTF">2026-04-22T12:53:37Z</dcterms:created>
  <dcterms:modified xsi:type="dcterms:W3CDTF">2026-04-22T13:02:38Z</dcterms:modified>
</cp:coreProperties>
</file>