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2.png" ContentType="image/png"/>
  <Override PartName="/ppt/media/image1.png" ContentType="image/png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IN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 b="0" lang="en-IN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 b="0" lang="en-IN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IN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IN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IN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IN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IN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IN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 b="0" lang="en-IN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 b="0" lang="en-IN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2292120" y="1768680"/>
            <a:ext cx="5495040" cy="438444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/>
        </p:blipFill>
        <p:spPr>
          <a:xfrm>
            <a:off x="2292120" y="1768680"/>
            <a:ext cx="5495040" cy="43844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IN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IN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IN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 b="0" lang="en-IN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IN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en-IN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en-IN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IN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IN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IN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IN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IN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en-IN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IN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en-IN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IN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IN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IN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IN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IN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 b="0" lang="en-IN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IN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  <a:endParaRPr b="0" lang="en-IN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IN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IN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IN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IN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IN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IN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IN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IN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&lt;date/time&gt;</a:t>
            </a:r>
            <a:endParaRPr b="0" lang="en-IN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IN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&lt;footer&gt;</a:t>
            </a:r>
            <a:endParaRPr b="0" lang="en-IN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FAC1AE4F-259A-47D3-A5D2-3896D4EE3AB5}" type="slidenum">
              <a:rPr b="0" lang="en-IN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&lt;number&gt;</a:t>
            </a:fld>
            <a:endParaRPr b="0" lang="en-IN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ustomShape 1"/>
          <p:cNvSpPr/>
          <p:nvPr/>
        </p:nvSpPr>
        <p:spPr>
          <a:xfrm>
            <a:off x="1800000" y="1872000"/>
            <a:ext cx="1512000" cy="1728000"/>
          </a:xfrm>
          <a:prstGeom prst="rect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/>
          <a:p>
            <a:pPr algn="ctr"/>
            <a:r>
              <a:rPr b="0" lang="en-IN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CT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en-IN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100A-50mA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en-IN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(2000S:1P)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Line 2"/>
          <p:cNvSpPr/>
          <p:nvPr/>
        </p:nvSpPr>
        <p:spPr>
          <a:xfrm>
            <a:off x="3312000" y="2016000"/>
            <a:ext cx="9360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1" name="Line 3"/>
          <p:cNvSpPr/>
          <p:nvPr/>
        </p:nvSpPr>
        <p:spPr>
          <a:xfrm>
            <a:off x="4248000" y="2016000"/>
            <a:ext cx="0" cy="43200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2" name="Line 4"/>
          <p:cNvSpPr/>
          <p:nvPr/>
        </p:nvSpPr>
        <p:spPr>
          <a:xfrm>
            <a:off x="4248000" y="2952000"/>
            <a:ext cx="0" cy="43200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3" name="Line 5"/>
          <p:cNvSpPr/>
          <p:nvPr/>
        </p:nvSpPr>
        <p:spPr>
          <a:xfrm>
            <a:off x="3312000" y="3384000"/>
            <a:ext cx="9360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4" name="CustomShape 6"/>
          <p:cNvSpPr/>
          <p:nvPr/>
        </p:nvSpPr>
        <p:spPr>
          <a:xfrm>
            <a:off x="3744000" y="2448000"/>
            <a:ext cx="936000" cy="504000"/>
          </a:xfrm>
          <a:prstGeom prst="rect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/>
          <a:p>
            <a:pPr algn="ctr"/>
            <a:r>
              <a:rPr b="0" lang="en-IN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R(70.72)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Line 7"/>
          <p:cNvSpPr/>
          <p:nvPr/>
        </p:nvSpPr>
        <p:spPr>
          <a:xfrm>
            <a:off x="4104000" y="2016000"/>
            <a:ext cx="1584000" cy="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6" name="Line 8"/>
          <p:cNvSpPr/>
          <p:nvPr/>
        </p:nvSpPr>
        <p:spPr>
          <a:xfrm>
            <a:off x="4104000" y="3384000"/>
            <a:ext cx="1584000" cy="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7" name="CustomShape 9"/>
          <p:cNvSpPr/>
          <p:nvPr/>
        </p:nvSpPr>
        <p:spPr>
          <a:xfrm>
            <a:off x="5688000" y="1584000"/>
            <a:ext cx="2160000" cy="2088000"/>
          </a:xfrm>
          <a:prstGeom prst="rect">
            <a:avLst/>
          </a:prstGeom>
          <a:solidFill>
            <a:srgbClr val="ccff00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/>
          <a:p>
            <a:pPr algn="ctr"/>
            <a:r>
              <a:rPr b="0" lang="en-IN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Current sense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en-IN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b="0" lang="en-IN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Amplifier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en-IN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INA225/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1" lang="en-IN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INA253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" name="Line 10"/>
          <p:cNvSpPr/>
          <p:nvPr/>
        </p:nvSpPr>
        <p:spPr>
          <a:xfrm>
            <a:off x="7848000" y="2664000"/>
            <a:ext cx="1296000" cy="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9" name="CustomShape 11"/>
          <p:cNvSpPr/>
          <p:nvPr/>
        </p:nvSpPr>
        <p:spPr>
          <a:xfrm>
            <a:off x="8136000" y="1872000"/>
            <a:ext cx="1440000" cy="648000"/>
          </a:xfrm>
          <a:prstGeom prst="rect">
            <a:avLst/>
          </a:prstGeom>
          <a:solidFill>
            <a:srgbClr val="ffffff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/>
          <a:p>
            <a:pPr algn="ctr"/>
            <a:r>
              <a:rPr b="0" lang="en-IN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0-10V 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en-IN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Analog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</TotalTime>
  <Application>LibreOffice/5.1.6.2$Linux_X86_64 LibreOffice_project/10m0$Build-2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2019-08-28T12:40:00Z</dcterms:created>
  <dc:creator/>
  <dc:description/>
  <dc:language>en-IN</dc:language>
  <cp:lastModifiedBy/>
  <dcterms:modified xsi:type="dcterms:W3CDTF">2019-08-28T13:22:45Z</dcterms:modified>
  <cp:revision>1</cp:revision>
  <dc:subject/>
  <dc:title/>
</cp:coreProperties>
</file>