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68E64-42AC-4F60-ADA9-5D72D06A6748}" type="datetimeFigureOut">
              <a:rPr lang="en-IN" smtClean="0"/>
              <a:t>26-09-2025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A62A-B21E-48D9-B0AB-809FF5FCEE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0617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68E64-42AC-4F60-ADA9-5D72D06A6748}" type="datetimeFigureOut">
              <a:rPr lang="en-IN" smtClean="0"/>
              <a:t>26-09-2025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A62A-B21E-48D9-B0AB-809FF5FCEE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8874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68E64-42AC-4F60-ADA9-5D72D06A6748}" type="datetimeFigureOut">
              <a:rPr lang="en-IN" smtClean="0"/>
              <a:t>26-09-2025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A62A-B21E-48D9-B0AB-809FF5FCEE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7948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68E64-42AC-4F60-ADA9-5D72D06A6748}" type="datetimeFigureOut">
              <a:rPr lang="en-IN" smtClean="0"/>
              <a:t>26-09-2025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A62A-B21E-48D9-B0AB-809FF5FCEE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3662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68E64-42AC-4F60-ADA9-5D72D06A6748}" type="datetimeFigureOut">
              <a:rPr lang="en-IN" smtClean="0"/>
              <a:t>26-09-2025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A62A-B21E-48D9-B0AB-809FF5FCEE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289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68E64-42AC-4F60-ADA9-5D72D06A6748}" type="datetimeFigureOut">
              <a:rPr lang="en-IN" smtClean="0"/>
              <a:t>26-09-2025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A62A-B21E-48D9-B0AB-809FF5FCEE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043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68E64-42AC-4F60-ADA9-5D72D06A6748}" type="datetimeFigureOut">
              <a:rPr lang="en-IN" smtClean="0"/>
              <a:t>26-09-2025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A62A-B21E-48D9-B0AB-809FF5FCEE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544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68E64-42AC-4F60-ADA9-5D72D06A6748}" type="datetimeFigureOut">
              <a:rPr lang="en-IN" smtClean="0"/>
              <a:t>26-09-2025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A62A-B21E-48D9-B0AB-809FF5FCEE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8152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68E64-42AC-4F60-ADA9-5D72D06A6748}" type="datetimeFigureOut">
              <a:rPr lang="en-IN" smtClean="0"/>
              <a:t>26-09-2025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A62A-B21E-48D9-B0AB-809FF5FCEE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6698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68E64-42AC-4F60-ADA9-5D72D06A6748}" type="datetimeFigureOut">
              <a:rPr lang="en-IN" smtClean="0"/>
              <a:t>26-09-2025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A62A-B21E-48D9-B0AB-809FF5FCEE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2778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68E64-42AC-4F60-ADA9-5D72D06A6748}" type="datetimeFigureOut">
              <a:rPr lang="en-IN" smtClean="0"/>
              <a:t>26-09-2025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A62A-B21E-48D9-B0AB-809FF5FCEE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2473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68E64-42AC-4F60-ADA9-5D72D06A6748}" type="datetimeFigureOut">
              <a:rPr lang="en-IN" smtClean="0"/>
              <a:t>26-09-2025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A62A-B21E-48D9-B0AB-809FF5FCEE3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8918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115" y="454392"/>
            <a:ext cx="10821582" cy="5717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410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681" y="513841"/>
            <a:ext cx="11187129" cy="49686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2562" y="140955"/>
            <a:ext cx="3685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u="sng" dirty="0" smtClean="0"/>
              <a:t>Current Sensor Schematics Reference</a:t>
            </a:r>
            <a:endParaRPr lang="en-IN" u="sng" dirty="0"/>
          </a:p>
        </p:txBody>
      </p:sp>
    </p:spTree>
    <p:extLst>
      <p:ext uri="{BB962C8B-B14F-4D97-AF65-F5344CB8AC3E}">
        <p14:creationId xmlns:p14="http://schemas.microsoft.com/office/powerpoint/2010/main" val="2218779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6770" y="510287"/>
            <a:ext cx="6218459" cy="583742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2562" y="140955"/>
            <a:ext cx="3564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u="sng" dirty="0" smtClean="0"/>
              <a:t>FPGA Current Monitor Specification</a:t>
            </a:r>
            <a:endParaRPr lang="en-IN" u="sng" dirty="0"/>
          </a:p>
        </p:txBody>
      </p:sp>
    </p:spTree>
    <p:extLst>
      <p:ext uri="{BB962C8B-B14F-4D97-AF65-F5344CB8AC3E}">
        <p14:creationId xmlns:p14="http://schemas.microsoft.com/office/powerpoint/2010/main" val="3856334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9086" y="0"/>
            <a:ext cx="6149873" cy="676714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508" y="0"/>
            <a:ext cx="3564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u="sng" dirty="0" smtClean="0"/>
              <a:t>FPGA Current Monitor Specification</a:t>
            </a:r>
            <a:endParaRPr lang="en-IN" u="sng" dirty="0"/>
          </a:p>
        </p:txBody>
      </p:sp>
    </p:spTree>
    <p:extLst>
      <p:ext uri="{BB962C8B-B14F-4D97-AF65-F5344CB8AC3E}">
        <p14:creationId xmlns:p14="http://schemas.microsoft.com/office/powerpoint/2010/main" val="1221350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12</Words>
  <Application>Microsoft Office PowerPoint</Application>
  <PresentationFormat>Widescreen</PresentationFormat>
  <Paragraphs>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Sujith Mohandas</dc:creator>
  <cp:lastModifiedBy>Sujith Mohandas</cp:lastModifiedBy>
  <cp:revision>7</cp:revision>
  <dcterms:created xsi:type="dcterms:W3CDTF">2025-09-26T05:36:18Z</dcterms:created>
  <dcterms:modified xsi:type="dcterms:W3CDTF">2025-09-26T06:16:37Z</dcterms:modified>
</cp:coreProperties>
</file>