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28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8F1E1FB-3660-4C90-83B2-AFF368221D28}" type="datetimeFigureOut">
              <a:rPr lang="en-US"/>
              <a:pPr>
                <a:defRPr/>
              </a:pPr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D80D30-A8D8-415C-81BC-18D783B1A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B2FA0B-B350-4681-B427-FBEF931A2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08A43B-1E32-4621-8512-8D883DD53D4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9138" y="0"/>
            <a:ext cx="220345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459538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0"/>
            <a:ext cx="74437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     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052" name="Group 5"/>
          <p:cNvGrpSpPr>
            <a:grpSpLocks/>
          </p:cNvGrpSpPr>
          <p:nvPr userDrawn="1"/>
        </p:nvGrpSpPr>
        <p:grpSpPr bwMode="auto">
          <a:xfrm>
            <a:off x="338138" y="6330950"/>
            <a:ext cx="8462962" cy="461963"/>
            <a:chOff x="213" y="3988"/>
            <a:chExt cx="5331" cy="291"/>
          </a:xfrm>
        </p:grpSpPr>
        <p:pic>
          <p:nvPicPr>
            <p:cNvPr id="2055" name="Picture 6" descr="ti_stk_2c_pos_rgb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176" y="4043"/>
              <a:ext cx="716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Rectangle 7"/>
            <p:cNvSpPr>
              <a:spLocks noChangeArrowheads="1"/>
            </p:cNvSpPr>
            <p:nvPr userDrawn="1"/>
          </p:nvSpPr>
          <p:spPr bwMode="auto">
            <a:xfrm>
              <a:off x="213" y="3988"/>
              <a:ext cx="5331" cy="2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2053" name="Picture 10" descr="ti_training_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5875"/>
            <a:ext cx="1143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8229600" y="6400800"/>
            <a:ext cx="4032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2549A8EE-AD84-470F-B706-E947EF418311}" type="slidenum">
              <a:rPr lang="en-US" sz="1400"/>
              <a:pPr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/>
          <a:lstStyle/>
          <a:p>
            <a:r>
              <a:rPr lang="en-US" smtClean="0"/>
              <a:t>Dual Feedback </a:t>
            </a:r>
            <a:br>
              <a:rPr lang="en-US" smtClean="0"/>
            </a:br>
            <a:r>
              <a:rPr lang="en-US" smtClean="0"/>
              <a:t>Beta Derivation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4419600"/>
            <a:ext cx="6400800" cy="1752600"/>
          </a:xfrm>
        </p:spPr>
        <p:txBody>
          <a:bodyPr/>
          <a:lstStyle/>
          <a:p>
            <a:r>
              <a:rPr lang="en-US" sz="1800" smtClean="0"/>
              <a:t>Tim Green</a:t>
            </a:r>
          </a:p>
          <a:p>
            <a:r>
              <a:rPr lang="en-US" sz="1800" smtClean="0"/>
              <a:t>Senior Analog Applications Engineers</a:t>
            </a:r>
          </a:p>
          <a:p>
            <a:r>
              <a:rPr lang="en-US" sz="1800" smtClean="0"/>
              <a:t>Precision Analog Linear Applications</a:t>
            </a:r>
          </a:p>
          <a:p>
            <a:r>
              <a:rPr lang="en-US" sz="1800" smtClean="0"/>
              <a:t>July 18,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953000" y="0"/>
            <a:ext cx="4038600" cy="14478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FF0000"/>
                </a:solidFill>
              </a:rPr>
              <a:t>Beta Derivation </a:t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for </a:t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Dual FeedBACK</a:t>
            </a:r>
            <a:endParaRPr lang="en-US" sz="2400" b="0" smtClean="0">
              <a:solidFill>
                <a:srgbClr val="0070C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"/>
            <a:ext cx="442118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219200" y="3124200"/>
          <a:ext cx="3797300" cy="2895600"/>
        </p:xfrm>
        <a:graphic>
          <a:graphicData uri="http://schemas.openxmlformats.org/presentationml/2006/ole">
            <p:oleObj spid="_x0000_s1026" name="Equation" r:id="rId4" imgW="3797280" imgH="28954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</TotalTime>
  <Words>19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1_Default Design</vt:lpstr>
      <vt:lpstr>Microsoft Equation 3.0</vt:lpstr>
      <vt:lpstr>Dual Feedback  Beta Derivation</vt:lpstr>
      <vt:lpstr>Beta Derivation  for  Dual FeedBACK</vt:lpstr>
    </vt:vector>
  </TitlesOfParts>
  <Company>Texas Instruments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Green, Tim</dc:creator>
  <cp:lastModifiedBy>Thomas Kuehl</cp:lastModifiedBy>
  <cp:revision>158</cp:revision>
  <dcterms:created xsi:type="dcterms:W3CDTF">2008-02-20T16:30:22Z</dcterms:created>
  <dcterms:modified xsi:type="dcterms:W3CDTF">2013-07-22T17:12:30Z</dcterms:modified>
</cp:coreProperties>
</file>