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2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A51DAF-58FF-4630-AB0B-EDA1A9F67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59094F69-E297-42CE-9553-915524207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43655C6-C154-42E9-BC20-C68EE91BF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3152D7C-B715-4152-BDFA-E72488AAE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BC380D2-421C-4CB1-A8DC-E90C7D8F5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6189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50C10C-4AAD-47B3-81AE-793319CFF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18FF97-AE64-4D54-B10A-40CB0A0D2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DA3B7E-78A7-4A57-8840-E5AF95212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E4372BC-742D-496F-8ADC-F9564362E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3F8A5E-3A46-4466-9282-743A36BEA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2437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10AB309-439F-49D7-AB1C-59DA80123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266C378-366E-4C62-9C43-1D53161C3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F47BA4F-B3B6-461F-860A-29A99EDBF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1577A49-EDEA-454A-9F20-0DCF99C54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9A036FB-0D20-4805-8611-AF033C03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372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29D161-F314-43D5-B9E0-203C32B9D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3837F38-2096-4EF6-8DD5-F9F8771AF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EDB1D28-2F3D-4463-BEC8-FBF8C71A2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1129352-FED3-4F91-8DE3-5A585889B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A08125-A0D2-4836-B094-E7D559836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1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91C71E3-8F92-46C7-9889-8A1F4735F6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F96984E-4590-4CFE-B937-2050AFE2D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3B43A3-467E-4AF1-AC2E-A2D2B433A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693E26-7FA7-4DBA-B385-70384260D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5CA7E6B-B3D9-4E0D-A113-68F2FA8D4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1502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533196-943C-4001-A356-7AB9305FC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0CA33AD-C1A6-4EB9-AC35-D264EC8550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B30B37F-219A-4D4D-9F75-7C5A5DB0E3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4A5DDE3-E407-4767-AB4E-DD463ECB8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0BA8A5-BEA8-4130-A218-5AB752B9C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3AB6955-8543-4E4B-9594-1E6D1D4E9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2507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EA1C449-639C-4324-8A0A-A28A74EA4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A6285AB-FA60-4E33-9336-2DEA6B679E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5DAC4E63-1AF6-4306-93AA-DC9CFA7A0F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3341F38-ADA8-45F8-BB34-7B828F0D93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EBE0B1-CCDD-4774-AEBE-50B464BB67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FD2616B-6FC9-4BC0-AD64-F5525F38D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5065BF3F-92EA-46DB-8A1A-B19635572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9091850-124C-4B48-A0F4-233A05F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6358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81826E-8669-4A0B-8D0A-5A35EB26F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B6CA440-9BF1-499F-99C9-8B94CC1CC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5B0FB65-128E-4FF0-BAA2-5F43D3577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B6A4ED2-FFBB-46FF-AAE8-8EA50962C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9042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0B481DC-873B-44CD-AC25-01509AD0B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4C62F68-FCA4-4540-8A51-72117EA9B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71FDC9B-26B6-40D6-BD06-BB788140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4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0CD733E-4822-49AC-9705-65217B62E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B803DD-E593-42E0-9C4A-EB02FC9682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66F9069-910D-4642-8A58-A6064C510D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00822B2-7B94-4FF9-8A76-8BCA542A6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2715206-EA05-425D-9861-5388B024E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DAC2C72-DFC7-4682-8A0A-B52F9CD2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919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F20486-78B4-4150-9433-F4186B64A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720D2056-F70A-4F0F-ABF5-EAF0616298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B3B2D38-5761-4D34-B602-4DAEFEA28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D49896C-23C6-4EB2-B3B5-D585EAE73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C7BFC29-C595-455B-9C8C-B5BE5096F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821B261-A074-4CDA-978D-EB67F875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69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5FC635A6-9161-42D6-8E7C-3C837A09A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9A6B1AA-9B0A-470D-B49A-49679FC1B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512CFD3-72E3-4A97-8174-0E6B5C98B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E3D84-D03D-489F-BA25-C97CFF7D038D}" type="datetimeFigureOut">
              <a:rPr lang="zh-TW" altLang="en-US" smtClean="0"/>
              <a:t>02/10/2026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52C9CE7-AD63-4970-AB1A-F21849098E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81F9A92-DE46-4CC7-AD66-AC08561B5F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4762C-126D-49A1-B60E-729176CA8C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569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A24F8DC-C6E4-4BD4-B705-C574BDD57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E33E569-A73E-44EC-A138-EA9BD6AD82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781" y="2347999"/>
            <a:ext cx="6134100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1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9DEFBA-B8DF-44F4-A1DF-12DB8985E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1836B37-9367-40CE-8C57-94CE78567A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0237" y="2162175"/>
            <a:ext cx="8391525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991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8D4D514-5048-4C32-9EE0-A31B52888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E2FB2A1-2F43-469D-BDF0-2A91675D70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2209800"/>
            <a:ext cx="87249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842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4628FE8-8A79-4D38-87CC-702E7214A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A3DB710-A2AC-453C-BDD8-4FE3C9D7B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50" y="2209800"/>
            <a:ext cx="94107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04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寬螢幕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wayne_chen 陳泓維</dc:creator>
  <cp:lastModifiedBy>wayne_chen 陳泓維</cp:lastModifiedBy>
  <cp:revision>1</cp:revision>
  <dcterms:created xsi:type="dcterms:W3CDTF">2026-02-10T10:12:57Z</dcterms:created>
  <dcterms:modified xsi:type="dcterms:W3CDTF">2026-02-10T10:15:58Z</dcterms:modified>
</cp:coreProperties>
</file>