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87D5C-BA21-89E8-8E3A-7844FB7FC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6B5FA4-E981-F8A3-7C1C-58AE778E0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BC521-7525-CDC0-63D2-6993B18C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374F-C215-44B6-9C64-82E0CE93A667}" type="datetimeFigureOut">
              <a:rPr lang="he-IL" smtClean="0"/>
              <a:t>כ"ז/חשון/תשפ"ג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CC33C-BFD5-BF8C-503C-1687FD95C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5D5C0-8D15-070D-27D8-E3E5B79E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2AC9-784A-42FA-A2AD-7E96A953B7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46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E8532-C03C-FFB2-10E0-745DDE5FC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E91E1-DC0A-3E9E-5639-430546E48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13019-6F2E-BAA2-5CB2-F1B1969F8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374F-C215-44B6-9C64-82E0CE93A667}" type="datetimeFigureOut">
              <a:rPr lang="he-IL" smtClean="0"/>
              <a:t>כ"ז/חשון/תשפ"ג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B579E-976C-8606-F979-ADBDB1E1B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2984-D0F8-BB07-3AF4-64213D46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2AC9-784A-42FA-A2AD-7E96A953B7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733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E714DB-F871-D107-2541-1D75A90C8E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6B5DC-029C-CAA8-DC64-EE82647BF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324FD-AB23-47AB-D356-3AF7D3225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374F-C215-44B6-9C64-82E0CE93A667}" type="datetimeFigureOut">
              <a:rPr lang="he-IL" smtClean="0"/>
              <a:t>כ"ז/חשון/תשפ"ג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B94BF-669B-131A-6683-77ECEA446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259EC-7A7D-F1ED-553A-61DDC8419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2AC9-784A-42FA-A2AD-7E96A953B7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690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040D-22CD-5E3E-6B23-65A5EB9F0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593FD-9036-A0CB-F901-C67C488F2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3AD75-502B-4AEC-AB44-68776BC0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374F-C215-44B6-9C64-82E0CE93A667}" type="datetimeFigureOut">
              <a:rPr lang="he-IL" smtClean="0"/>
              <a:t>כ"ז/חשון/תשפ"ג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C35E7-D00B-6CFF-46C0-6B9720086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7ACB-4800-8552-D52E-66F501990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2AC9-784A-42FA-A2AD-7E96A953B7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368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37948-2C89-8E7B-5963-7AB099DA9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0CE61-EB16-527A-50BA-8748B4C4E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BC43A-26E7-F945-033C-A8B6953B4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374F-C215-44B6-9C64-82E0CE93A667}" type="datetimeFigureOut">
              <a:rPr lang="he-IL" smtClean="0"/>
              <a:t>כ"ז/חשון/תשפ"ג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C6647-5790-C43C-81AA-C256DCCE8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29680-A5DC-B281-18EF-AB3A5BDD5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2AC9-784A-42FA-A2AD-7E96A953B7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105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B9D52-9660-2493-8AF7-4BE40168B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FDC07-F90E-88B2-350C-2C0593C640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2B4570-4E5F-CC29-905B-2A751F591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972FB-A8DD-E342-41A4-C3301E7B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374F-C215-44B6-9C64-82E0CE93A667}" type="datetimeFigureOut">
              <a:rPr lang="he-IL" smtClean="0"/>
              <a:t>כ"ז/חשון/תשפ"ג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7C91-C385-84AF-B7C0-CA4F910D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03678-1617-C3EB-6BA1-13EE88CF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2AC9-784A-42FA-A2AD-7E96A953B7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857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96E53-D100-E8B0-3676-07797A1EA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13CD5-5564-8399-AF91-5814FC3F5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C5FCC0-0A46-02C2-46FF-249339F52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793AB0-0E88-B66C-8F03-B74E1A98B3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BE1DEB-E9B2-8ECC-C359-6B95A11BE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504960-06C6-D555-4C92-DCA8CD6A0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374F-C215-44B6-9C64-82E0CE93A667}" type="datetimeFigureOut">
              <a:rPr lang="he-IL" smtClean="0"/>
              <a:t>כ"ז/חשון/תשפ"ג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E4453E-CEA3-860B-5DEC-483AFE620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90566-35D7-4BFF-C7D4-789CD0AE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2AC9-784A-42FA-A2AD-7E96A953B7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339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DBB70-CED9-B356-EFA8-8C75243B6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88DE7F-7D86-A1F3-06A1-B074868C6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374F-C215-44B6-9C64-82E0CE93A667}" type="datetimeFigureOut">
              <a:rPr lang="he-IL" smtClean="0"/>
              <a:t>כ"ז/חשון/תשפ"ג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09162E-04E9-B175-B363-E5225490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DBA59E-F202-21B1-D942-EA8CD4121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2AC9-784A-42FA-A2AD-7E96A953B7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769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92ABB3-5354-08D0-DB98-418B03A0B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374F-C215-44B6-9C64-82E0CE93A667}" type="datetimeFigureOut">
              <a:rPr lang="he-IL" smtClean="0"/>
              <a:t>כ"ז/חשון/תשפ"ג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77AE12-24BD-6691-B78A-DF4779EB5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53698-E571-23B9-3E46-AE2739FE0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2AC9-784A-42FA-A2AD-7E96A953B7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800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01BEC-C8CD-7584-978E-C474384CB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9B70A-B663-208A-AC2B-5A8A40960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E7C9B-39D8-4C24-4BA5-AF14AB5C0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13685-5A9A-8C05-4CBA-9900E99CB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374F-C215-44B6-9C64-82E0CE93A667}" type="datetimeFigureOut">
              <a:rPr lang="he-IL" smtClean="0"/>
              <a:t>כ"ז/חשון/תשפ"ג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6D52A-9A6B-20EA-4D5D-B80941E7B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0B310-B30C-92CF-D661-450B0785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2AC9-784A-42FA-A2AD-7E96A953B7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86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BF267-BC43-BD15-12DF-534DDF94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0F9FCC-086A-AC1E-5DBD-B29BEE87D1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F3EA8-8484-5324-A187-ADFECE3AC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1DCE58-3B56-FF0D-20A2-EA7E3ADD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374F-C215-44B6-9C64-82E0CE93A667}" type="datetimeFigureOut">
              <a:rPr lang="he-IL" smtClean="0"/>
              <a:t>כ"ז/חשון/תשפ"ג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45CBC-EA05-4DD1-1A17-802D00F7D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45385-E102-D99B-C53B-8B68305C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2AC9-784A-42FA-A2AD-7E96A953B7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542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8417B6-A725-B3AE-AA2E-9F216BA2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088A1-A168-3645-5F8F-A2223CAB4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DB76D-3FBB-8BF7-E62D-65BF7BA9A4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4374F-C215-44B6-9C64-82E0CE93A667}" type="datetimeFigureOut">
              <a:rPr lang="he-IL" smtClean="0"/>
              <a:t>כ"ז/חשון/תשפ"ג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155A6-0F8D-49EA-AEA5-2167D7C947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D9875-E466-A9D7-15CC-A4DF97BDD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62AC9-784A-42FA-A2AD-7E96A953B7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072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12B96D-F715-3B2E-68E7-0504D03D3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327" y="801384"/>
            <a:ext cx="7417485" cy="448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876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Moblieye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Haim Giladi</dc:creator>
  <cp:lastModifiedBy>Haim Giladi</cp:lastModifiedBy>
  <cp:revision>1</cp:revision>
  <dcterms:created xsi:type="dcterms:W3CDTF">2022-11-21T11:26:51Z</dcterms:created>
  <dcterms:modified xsi:type="dcterms:W3CDTF">2022-11-21T11:29:24Z</dcterms:modified>
</cp:coreProperties>
</file>