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4" d="100"/>
          <a:sy n="74" d="100"/>
        </p:scale>
        <p:origin x="-582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AEEF4-6D10-4735-AE9A-4A4EA6FF27D4}" type="datetimeFigureOut">
              <a:rPr lang="zh-TW" altLang="en-US" smtClean="0"/>
              <a:t>2020/11/3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FEB52-D55B-47F5-B619-6B284D1FE5E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916422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AEEF4-6D10-4735-AE9A-4A4EA6FF27D4}" type="datetimeFigureOut">
              <a:rPr lang="zh-TW" altLang="en-US" smtClean="0"/>
              <a:t>2020/11/3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FEB52-D55B-47F5-B619-6B284D1FE5E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870316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AEEF4-6D10-4735-AE9A-4A4EA6FF27D4}" type="datetimeFigureOut">
              <a:rPr lang="zh-TW" altLang="en-US" smtClean="0"/>
              <a:t>2020/11/3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FEB52-D55B-47F5-B619-6B284D1FE5E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482974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AEEF4-6D10-4735-AE9A-4A4EA6FF27D4}" type="datetimeFigureOut">
              <a:rPr lang="zh-TW" altLang="en-US" smtClean="0"/>
              <a:t>2020/11/3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FEB52-D55B-47F5-B619-6B284D1FE5E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779525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AEEF4-6D10-4735-AE9A-4A4EA6FF27D4}" type="datetimeFigureOut">
              <a:rPr lang="zh-TW" altLang="en-US" smtClean="0"/>
              <a:t>2020/11/3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FEB52-D55B-47F5-B619-6B284D1FE5E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814906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AEEF4-6D10-4735-AE9A-4A4EA6FF27D4}" type="datetimeFigureOut">
              <a:rPr lang="zh-TW" altLang="en-US" smtClean="0"/>
              <a:t>2020/11/3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FEB52-D55B-47F5-B619-6B284D1FE5E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627695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AEEF4-6D10-4735-AE9A-4A4EA6FF27D4}" type="datetimeFigureOut">
              <a:rPr lang="zh-TW" altLang="en-US" smtClean="0"/>
              <a:t>2020/11/3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FEB52-D55B-47F5-B619-6B284D1FE5E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734293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AEEF4-6D10-4735-AE9A-4A4EA6FF27D4}" type="datetimeFigureOut">
              <a:rPr lang="zh-TW" altLang="en-US" smtClean="0"/>
              <a:t>2020/11/3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FEB52-D55B-47F5-B619-6B284D1FE5E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956764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AEEF4-6D10-4735-AE9A-4A4EA6FF27D4}" type="datetimeFigureOut">
              <a:rPr lang="zh-TW" altLang="en-US" smtClean="0"/>
              <a:t>2020/11/3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FEB52-D55B-47F5-B619-6B284D1FE5E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123986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AEEF4-6D10-4735-AE9A-4A4EA6FF27D4}" type="datetimeFigureOut">
              <a:rPr lang="zh-TW" altLang="en-US" smtClean="0"/>
              <a:t>2020/11/3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FEB52-D55B-47F5-B619-6B284D1FE5E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159943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AEEF4-6D10-4735-AE9A-4A4EA6FF27D4}" type="datetimeFigureOut">
              <a:rPr lang="zh-TW" altLang="en-US" smtClean="0"/>
              <a:t>2020/11/3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FEB52-D55B-47F5-B619-6B284D1FE5E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873979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1AEEF4-6D10-4735-AE9A-4A4EA6FF27D4}" type="datetimeFigureOut">
              <a:rPr lang="zh-TW" altLang="en-US" smtClean="0"/>
              <a:t>2020/11/3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5FEB52-D55B-47F5-B619-6B284D1FE5E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061684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497" y="131745"/>
            <a:ext cx="6848475" cy="2762250"/>
          </a:xfrm>
          <a:prstGeom prst="rect">
            <a:avLst/>
          </a:prstGeom>
        </p:spPr>
      </p:pic>
      <p:pic>
        <p:nvPicPr>
          <p:cNvPr id="5" name="圖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95855" y="3169741"/>
            <a:ext cx="5978329" cy="3618855"/>
          </a:xfrm>
          <a:prstGeom prst="rect">
            <a:avLst/>
          </a:prstGeom>
        </p:spPr>
      </p:pic>
      <p:cxnSp>
        <p:nvCxnSpPr>
          <p:cNvPr id="7" name="直線單箭頭接點 6"/>
          <p:cNvCxnSpPr/>
          <p:nvPr/>
        </p:nvCxnSpPr>
        <p:spPr>
          <a:xfrm>
            <a:off x="991456" y="693506"/>
            <a:ext cx="215757" cy="380143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單箭頭接點 7"/>
          <p:cNvCxnSpPr/>
          <p:nvPr/>
        </p:nvCxnSpPr>
        <p:spPr>
          <a:xfrm>
            <a:off x="1628454" y="693506"/>
            <a:ext cx="327060" cy="760286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單箭頭接點 9"/>
          <p:cNvCxnSpPr/>
          <p:nvPr/>
        </p:nvCxnSpPr>
        <p:spPr>
          <a:xfrm flipH="1">
            <a:off x="4143909" y="590764"/>
            <a:ext cx="392131" cy="445213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單箭頭接點 11"/>
          <p:cNvCxnSpPr/>
          <p:nvPr/>
        </p:nvCxnSpPr>
        <p:spPr>
          <a:xfrm flipH="1" flipV="1">
            <a:off x="4185007" y="1559960"/>
            <a:ext cx="191784" cy="335622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文字方塊 13"/>
          <p:cNvSpPr txBox="1"/>
          <p:nvPr/>
        </p:nvSpPr>
        <p:spPr>
          <a:xfrm>
            <a:off x="1446944" y="417760"/>
            <a:ext cx="50857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400" dirty="0" smtClean="0">
                <a:solidFill>
                  <a:srgbClr val="FF0000"/>
                </a:solidFill>
              </a:rPr>
              <a:t>Ch1</a:t>
            </a:r>
            <a:endParaRPr lang="zh-TW" altLang="en-US" sz="1400" dirty="0">
              <a:solidFill>
                <a:srgbClr val="FF0000"/>
              </a:solidFill>
            </a:endParaRPr>
          </a:p>
        </p:txBody>
      </p:sp>
      <p:sp>
        <p:nvSpPr>
          <p:cNvPr id="16" name="文字方塊 15"/>
          <p:cNvSpPr txBox="1"/>
          <p:nvPr/>
        </p:nvSpPr>
        <p:spPr>
          <a:xfrm>
            <a:off x="737171" y="417759"/>
            <a:ext cx="50857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400" dirty="0" smtClean="0">
                <a:solidFill>
                  <a:srgbClr val="FF0000"/>
                </a:solidFill>
              </a:rPr>
              <a:t>Ch2</a:t>
            </a:r>
            <a:endParaRPr lang="zh-TW" altLang="en-US" sz="1400" dirty="0">
              <a:solidFill>
                <a:srgbClr val="FF0000"/>
              </a:solidFill>
            </a:endParaRPr>
          </a:p>
        </p:txBody>
      </p:sp>
      <p:sp>
        <p:nvSpPr>
          <p:cNvPr id="17" name="文字方塊 16"/>
          <p:cNvSpPr txBox="1"/>
          <p:nvPr/>
        </p:nvSpPr>
        <p:spPr>
          <a:xfrm>
            <a:off x="4281755" y="1879567"/>
            <a:ext cx="50857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400" dirty="0" smtClean="0">
                <a:solidFill>
                  <a:srgbClr val="FF0000"/>
                </a:solidFill>
              </a:rPr>
              <a:t>Ch3</a:t>
            </a:r>
            <a:endParaRPr lang="zh-TW" altLang="en-US" sz="1400" dirty="0">
              <a:solidFill>
                <a:srgbClr val="FF0000"/>
              </a:solidFill>
            </a:endParaRPr>
          </a:p>
        </p:txBody>
      </p:sp>
      <p:sp>
        <p:nvSpPr>
          <p:cNvPr id="18" name="文字方塊 17"/>
          <p:cNvSpPr txBox="1"/>
          <p:nvPr/>
        </p:nvSpPr>
        <p:spPr>
          <a:xfrm>
            <a:off x="4470971" y="315018"/>
            <a:ext cx="50857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400" dirty="0" smtClean="0">
                <a:solidFill>
                  <a:srgbClr val="FF0000"/>
                </a:solidFill>
              </a:rPr>
              <a:t>Ch4</a:t>
            </a:r>
            <a:endParaRPr lang="zh-TW" altLang="en-US" sz="1400" dirty="0">
              <a:solidFill>
                <a:srgbClr val="FF0000"/>
              </a:solidFill>
            </a:endParaRPr>
          </a:p>
        </p:txBody>
      </p:sp>
      <p:sp>
        <p:nvSpPr>
          <p:cNvPr id="19" name="文字方塊 18"/>
          <p:cNvSpPr txBox="1"/>
          <p:nvPr/>
        </p:nvSpPr>
        <p:spPr>
          <a:xfrm>
            <a:off x="652409" y="3714108"/>
            <a:ext cx="458741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Test condition</a:t>
            </a:r>
            <a:r>
              <a:rPr lang="en-US" altLang="zh-TW" dirty="0" smtClean="0"/>
              <a:t>:</a:t>
            </a:r>
            <a:endParaRPr lang="en-US" altLang="zh-TW" dirty="0" smtClean="0"/>
          </a:p>
          <a:p>
            <a:r>
              <a:rPr lang="en-US" altLang="zh-TW" dirty="0" smtClean="0"/>
              <a:t>Speaker</a:t>
            </a:r>
            <a:r>
              <a:rPr lang="zh-TW" altLang="en-US" dirty="0"/>
              <a:t> </a:t>
            </a:r>
            <a:r>
              <a:rPr lang="en-US" altLang="zh-TW" dirty="0" smtClean="0"/>
              <a:t>play with max. volume</a:t>
            </a:r>
            <a:endParaRPr lang="en-US" altLang="zh-TW" dirty="0" smtClean="0"/>
          </a:p>
          <a:p>
            <a:r>
              <a:rPr lang="en-US" altLang="zh-TW" dirty="0" smtClean="0"/>
              <a:t>Single end channel</a:t>
            </a:r>
          </a:p>
          <a:p>
            <a:r>
              <a:rPr lang="en-US" altLang="zh-TW" dirty="0" smtClean="0"/>
              <a:t>PVDD=24V </a:t>
            </a:r>
            <a:endParaRPr lang="zh-TW" altLang="en-US" dirty="0"/>
          </a:p>
        </p:txBody>
      </p:sp>
      <p:cxnSp>
        <p:nvCxnSpPr>
          <p:cNvPr id="20" name="直線單箭頭接點 19"/>
          <p:cNvCxnSpPr/>
          <p:nvPr/>
        </p:nvCxnSpPr>
        <p:spPr>
          <a:xfrm flipH="1">
            <a:off x="8450495" y="2681555"/>
            <a:ext cx="334524" cy="1551398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文字方塊 22"/>
          <p:cNvSpPr txBox="1"/>
          <p:nvPr/>
        </p:nvSpPr>
        <p:spPr>
          <a:xfrm>
            <a:off x="8243056" y="2124355"/>
            <a:ext cx="233418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400" dirty="0" smtClean="0">
                <a:solidFill>
                  <a:srgbClr val="FF0000"/>
                </a:solidFill>
              </a:rPr>
              <a:t>Continuous play music</a:t>
            </a:r>
            <a:r>
              <a:rPr lang="en-US" altLang="zh-TW" sz="1400" dirty="0" smtClean="0">
                <a:solidFill>
                  <a:srgbClr val="FF0000"/>
                </a:solidFill>
              </a:rPr>
              <a:t>, </a:t>
            </a:r>
            <a:r>
              <a:rPr lang="en-US" altLang="zh-TW" sz="1400" dirty="0" smtClean="0">
                <a:solidFill>
                  <a:srgbClr val="FF0000"/>
                </a:solidFill>
              </a:rPr>
              <a:t>INA186 </a:t>
            </a:r>
            <a:r>
              <a:rPr lang="en-US" altLang="zh-TW" sz="1400" dirty="0" smtClean="0">
                <a:solidFill>
                  <a:srgbClr val="FF0000"/>
                </a:solidFill>
              </a:rPr>
              <a:t>o/p voltage=</a:t>
            </a:r>
            <a:r>
              <a:rPr lang="en-US" altLang="zh-TW" sz="1400" dirty="0" smtClean="0">
                <a:solidFill>
                  <a:srgbClr val="FF0000"/>
                </a:solidFill>
              </a:rPr>
              <a:t>12V</a:t>
            </a:r>
            <a:r>
              <a:rPr lang="en-US" altLang="zh-TW" sz="1400" dirty="0" smtClean="0">
                <a:solidFill>
                  <a:srgbClr val="FF0000"/>
                </a:solidFill>
              </a:rPr>
              <a:t>, IC </a:t>
            </a:r>
            <a:r>
              <a:rPr lang="en-US" altLang="zh-TW" sz="1400" dirty="0" smtClean="0">
                <a:solidFill>
                  <a:srgbClr val="FF0000"/>
                </a:solidFill>
              </a:rPr>
              <a:t>burn out</a:t>
            </a:r>
            <a:endParaRPr lang="zh-TW" alt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71752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44692" y="2332555"/>
            <a:ext cx="8677275" cy="3600450"/>
          </a:xfrm>
          <a:prstGeom prst="rect">
            <a:avLst/>
          </a:prstGeom>
        </p:spPr>
      </p:pic>
      <p:sp>
        <p:nvSpPr>
          <p:cNvPr id="5" name="文字方塊 4"/>
          <p:cNvSpPr txBox="1"/>
          <p:nvPr/>
        </p:nvSpPr>
        <p:spPr>
          <a:xfrm>
            <a:off x="3421295" y="1582220"/>
            <a:ext cx="53363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Modify circuit add </a:t>
            </a:r>
            <a:r>
              <a:rPr lang="en-US" altLang="zh-TW" dirty="0" smtClean="0"/>
              <a:t>TVS </a:t>
            </a:r>
            <a:r>
              <a:rPr lang="en-US" altLang="zh-TW" dirty="0" smtClean="0"/>
              <a:t>diode and Low pass filter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2261631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37</Words>
  <Application>Microsoft Office PowerPoint</Application>
  <PresentationFormat>Custom</PresentationFormat>
  <Paragraphs>10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佈景主題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Stanley Yu  (游東良)</dc:creator>
  <cp:lastModifiedBy>Wang, Ian</cp:lastModifiedBy>
  <cp:revision>3</cp:revision>
  <dcterms:created xsi:type="dcterms:W3CDTF">2020-11-03T12:51:54Z</dcterms:created>
  <dcterms:modified xsi:type="dcterms:W3CDTF">2020-11-03T14:16:52Z</dcterms:modified>
</cp:coreProperties>
</file>