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7E1F257-B5C7-41E0-A9BE-F769EAAD21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D49CDFFE-7597-48F7-9706-22A42DAB0E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5476FFF-B9DE-45EA-AFEB-D1735E752B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E8976-4964-4B72-91FE-071B5B5C13BF}" type="datetimeFigureOut">
              <a:rPr kumimoji="1" lang="ja-JP" altLang="en-US" smtClean="0"/>
              <a:t>2022/6/16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00C2878-B8AE-4105-BBA0-581905707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2B0B97B-5D0F-470A-A501-21D59E0E9E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7AC2C-42C5-42F3-A2A3-86BAD82A40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5305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E17DA98-7238-4C7E-B53A-5D966FAA27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6DC462A-9339-4878-BA42-28B713413D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DDA72E2-8F27-40B8-B36E-6D38BCBCD8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E8976-4964-4B72-91FE-071B5B5C13BF}" type="datetimeFigureOut">
              <a:rPr kumimoji="1" lang="ja-JP" altLang="en-US" smtClean="0"/>
              <a:t>2022/6/16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E6DA62C-F90E-41E1-B2E9-63C338907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2A2BCFA-2842-478F-ABC3-00CFB3B6F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7AC2C-42C5-42F3-A2A3-86BAD82A40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671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31B9E46-11E6-433A-AC53-590B336C442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A78BC48-A804-4493-A0DD-52B7CF4C67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9F5FAAC-A48D-4BC6-9607-5CA2F569EF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E8976-4964-4B72-91FE-071B5B5C13BF}" type="datetimeFigureOut">
              <a:rPr kumimoji="1" lang="ja-JP" altLang="en-US" smtClean="0"/>
              <a:t>2022/6/16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F02D2D4-2C3C-44AD-821C-A4DFB5D4E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1262799-CA55-4505-ACAC-7CCD5757A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7AC2C-42C5-42F3-A2A3-86BAD82A40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6628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30F3027-BD50-4E89-858E-DA8E2577D2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574DDA7-917B-4956-B31D-828B549D38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2DF04C7-F53C-4248-85E6-7FE536184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E8976-4964-4B72-91FE-071B5B5C13BF}" type="datetimeFigureOut">
              <a:rPr kumimoji="1" lang="ja-JP" altLang="en-US" smtClean="0"/>
              <a:t>2022/6/16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BF3EFAD-3AC6-4D7B-BDC1-FF53C009B9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007D3AB-270C-4DDA-A6F9-2D95C130E8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7AC2C-42C5-42F3-A2A3-86BAD82A40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6568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6B7CE95-67A6-45F4-A425-F22E8ADC3C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4B88F33-3F46-4B03-B8DF-19E42A30AB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CE317E5-7BC4-421D-B305-4EE285B07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E8976-4964-4B72-91FE-071B5B5C13BF}" type="datetimeFigureOut">
              <a:rPr kumimoji="1" lang="ja-JP" altLang="en-US" smtClean="0"/>
              <a:t>2022/6/16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42A8A23-5537-48A9-870B-69A04D8B46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440264B-7850-4303-9671-626465D1A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7AC2C-42C5-42F3-A2A3-86BAD82A40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7797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C08269B-2E48-4152-A8F9-AA9D2F4D6B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F50BD57-0D82-4D3A-9831-7AC964F551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7B82796-9F4F-493C-B4B2-3439274684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51931B8-4AB4-4297-A8EE-416562961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E8976-4964-4B72-91FE-071B5B5C13BF}" type="datetimeFigureOut">
              <a:rPr kumimoji="1" lang="ja-JP" altLang="en-US" smtClean="0"/>
              <a:t>2022/6/16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8BD1F99-01B6-4714-AD61-49F6C5C5E4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9027D06-ABEE-4BF4-A994-C4499D4A3B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7AC2C-42C5-42F3-A2A3-86BAD82A40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0106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6FC5635-08A5-40F3-BB1D-82839F954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8F8C4E8-977A-4020-BCB9-89BA985331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666DD7F-F15E-4B5E-A140-C500D8F049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68AAF645-503A-40FF-95A1-07BE0AC36B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71B3E67D-9FD2-4998-8F2E-FFF620E380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88F29B81-31CA-43C7-ADC5-317C8F9F5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E8976-4964-4B72-91FE-071B5B5C13BF}" type="datetimeFigureOut">
              <a:rPr kumimoji="1" lang="ja-JP" altLang="en-US" smtClean="0"/>
              <a:t>2022/6/16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8247B208-F846-44FF-B798-C429B6F9D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95D1FAFF-153E-40C7-BC09-E37DF7E4B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7AC2C-42C5-42F3-A2A3-86BAD82A40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5281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6883B16-5157-451B-A6A7-B5FC3E74BE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7CECA1BB-0447-4FDF-B0B0-9EE7BAAAD3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E8976-4964-4B72-91FE-071B5B5C13BF}" type="datetimeFigureOut">
              <a:rPr kumimoji="1" lang="ja-JP" altLang="en-US" smtClean="0"/>
              <a:t>2022/6/16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FA9F283-C718-4448-8430-219F893C6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6B89E3D-35F5-41D7-982C-61BD4FB19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7AC2C-42C5-42F3-A2A3-86BAD82A40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4290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7EB7E21-9F71-4778-B48F-0935FF8E68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E8976-4964-4B72-91FE-071B5B5C13BF}" type="datetimeFigureOut">
              <a:rPr kumimoji="1" lang="ja-JP" altLang="en-US" smtClean="0"/>
              <a:t>2022/6/16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B83DB9A2-ECEF-4A5D-B328-1F88BCA4C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B4F4326-8EF6-4119-98CF-678452D98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7AC2C-42C5-42F3-A2A3-86BAD82A40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39655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3C528AC-2DBF-43D9-B547-F16B0E836C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440C91F-6DAC-4419-8EDB-044A28EDC2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A9B7684-2D31-4D8D-8C92-C22772A638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746911B-CD10-4A98-8D7B-AE14B0B3AE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E8976-4964-4B72-91FE-071B5B5C13BF}" type="datetimeFigureOut">
              <a:rPr kumimoji="1" lang="ja-JP" altLang="en-US" smtClean="0"/>
              <a:t>2022/6/16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F62F4BC-D41B-4F17-9043-E7D1BB822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11A8DB-4154-446F-A196-9F9E71AFD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7AC2C-42C5-42F3-A2A3-86BAD82A40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6683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078AB8-B627-4FF2-B188-3692D05DD0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D06DE460-0EFD-4F75-9016-419E062CB6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CB80324-024E-4131-9C4D-F5F99FA6D3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8E48FC0-2A8F-4ACA-A44B-01B1CD8471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E8976-4964-4B72-91FE-071B5B5C13BF}" type="datetimeFigureOut">
              <a:rPr kumimoji="1" lang="ja-JP" altLang="en-US" smtClean="0"/>
              <a:t>2022/6/16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68291AB-D465-44EA-B0A0-DA9882CDCD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134BB71-C7F1-4D98-9283-98D7865764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7AC2C-42C5-42F3-A2A3-86BAD82A40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6933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FDB78608-6142-48C0-9CEE-3E90A47F2A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BD0A9A8-D5FA-4BEF-972D-815E89F014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DEC46C8-7AAC-47C0-AC22-EAA6CA7216A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FE8976-4964-4B72-91FE-071B5B5C13BF}" type="datetimeFigureOut">
              <a:rPr kumimoji="1" lang="ja-JP" altLang="en-US" smtClean="0"/>
              <a:t>2022/6/16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D65F078-04A6-4F97-8C6A-82075D3AE0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01A3E49-9874-456B-BFBB-EB65FF1216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17AC2C-42C5-42F3-A2A3-86BAD82A40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1908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7946BA10-CCF2-46D9-89E8-E82C37154B6A}"/>
              </a:ext>
            </a:extLst>
          </p:cNvPr>
          <p:cNvGrpSpPr/>
          <p:nvPr/>
        </p:nvGrpSpPr>
        <p:grpSpPr>
          <a:xfrm>
            <a:off x="845434" y="656701"/>
            <a:ext cx="5693459" cy="2617108"/>
            <a:chOff x="0" y="0"/>
            <a:chExt cx="5687109" cy="2620284"/>
          </a:xfrm>
        </p:grpSpPr>
        <p:pic>
          <p:nvPicPr>
            <p:cNvPr id="5" name="図 4">
              <a:extLst>
                <a:ext uri="{FF2B5EF4-FFF2-40B4-BE49-F238E27FC236}">
                  <a16:creationId xmlns:a16="http://schemas.microsoft.com/office/drawing/2014/main" id="{419CE096-ECB7-49E1-9A91-546E4EC4C7D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64888" y="130178"/>
              <a:ext cx="5422221" cy="2473017"/>
            </a:xfrm>
            <a:prstGeom prst="rect">
              <a:avLst/>
            </a:prstGeom>
          </p:spPr>
        </p:pic>
        <p:sp>
          <p:nvSpPr>
            <p:cNvPr id="6" name="テキスト ボックス 9">
              <a:extLst>
                <a:ext uri="{FF2B5EF4-FFF2-40B4-BE49-F238E27FC236}">
                  <a16:creationId xmlns:a16="http://schemas.microsoft.com/office/drawing/2014/main" id="{4BB6606E-190C-47AA-A524-BF72FE2E5C25}"/>
                </a:ext>
              </a:extLst>
            </p:cNvPr>
            <p:cNvSpPr txBox="1"/>
            <p:nvPr/>
          </p:nvSpPr>
          <p:spPr>
            <a:xfrm>
              <a:off x="1013280" y="170998"/>
              <a:ext cx="823686" cy="299357"/>
            </a:xfrm>
            <a:prstGeom prst="rect">
              <a:avLst/>
            </a:prstGeom>
            <a:solidFill>
              <a:schemeClr val="lt1"/>
            </a:solidFill>
            <a:ln w="9525" cmpd="sng">
              <a:solidFill>
                <a:srgbClr val="FF0000"/>
              </a:solidFill>
              <a:prstDash val="dash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1" lang="en-US" altLang="ja-JP" sz="1100">
                  <a:solidFill>
                    <a:srgbClr val="FF0000"/>
                  </a:solidFill>
                </a:rPr>
                <a:t>1.1V</a:t>
              </a:r>
              <a:endParaRPr kumimoji="1" lang="ja-JP" altLang="en-US" sz="1100">
                <a:solidFill>
                  <a:srgbClr val="FF0000"/>
                </a:solidFill>
              </a:endParaRPr>
            </a:p>
          </p:txBody>
        </p:sp>
        <p:sp>
          <p:nvSpPr>
            <p:cNvPr id="7" name="テキスト ボックス 10">
              <a:extLst>
                <a:ext uri="{FF2B5EF4-FFF2-40B4-BE49-F238E27FC236}">
                  <a16:creationId xmlns:a16="http://schemas.microsoft.com/office/drawing/2014/main" id="{2DE9D0E9-78D0-49D6-9B22-E8C80B4B57B1}"/>
                </a:ext>
              </a:extLst>
            </p:cNvPr>
            <p:cNvSpPr txBox="1"/>
            <p:nvPr/>
          </p:nvSpPr>
          <p:spPr>
            <a:xfrm>
              <a:off x="0" y="844097"/>
              <a:ext cx="975633" cy="268969"/>
            </a:xfrm>
            <a:prstGeom prst="rect">
              <a:avLst/>
            </a:prstGeom>
            <a:solidFill>
              <a:schemeClr val="lt1"/>
            </a:solidFill>
            <a:ln w="9525" cmpd="sng">
              <a:solidFill>
                <a:srgbClr val="FF0000"/>
              </a:solidFill>
              <a:prstDash val="dash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1" lang="en-US" altLang="ja-JP" sz="1100">
                  <a:solidFill>
                    <a:srgbClr val="FF0000"/>
                  </a:solidFill>
                </a:rPr>
                <a:t>1.8V I2C</a:t>
              </a:r>
              <a:endParaRPr kumimoji="1" lang="ja-JP" altLang="en-US" sz="1100">
                <a:solidFill>
                  <a:srgbClr val="FF0000"/>
                </a:solidFill>
              </a:endParaRPr>
            </a:p>
          </p:txBody>
        </p:sp>
        <p:cxnSp>
          <p:nvCxnSpPr>
            <p:cNvPr id="8" name="直線矢印コネクタ 7">
              <a:extLst>
                <a:ext uri="{FF2B5EF4-FFF2-40B4-BE49-F238E27FC236}">
                  <a16:creationId xmlns:a16="http://schemas.microsoft.com/office/drawing/2014/main" id="{B8613B2B-21B4-4CB8-BD49-F7043B19D080}"/>
                </a:ext>
              </a:extLst>
            </p:cNvPr>
            <p:cNvCxnSpPr>
              <a:stCxn id="7" idx="2"/>
            </p:cNvCxnSpPr>
            <p:nvPr/>
          </p:nvCxnSpPr>
          <p:spPr>
            <a:xfrm>
              <a:off x="484642" y="1116241"/>
              <a:ext cx="215674" cy="473076"/>
            </a:xfrm>
            <a:prstGeom prst="straightConnector1">
              <a:avLst/>
            </a:prstGeom>
            <a:ln>
              <a:solidFill>
                <a:srgbClr val="FF0000"/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テキスト ボックス 16">
              <a:extLst>
                <a:ext uri="{FF2B5EF4-FFF2-40B4-BE49-F238E27FC236}">
                  <a16:creationId xmlns:a16="http://schemas.microsoft.com/office/drawing/2014/main" id="{97F95082-88DD-4BD2-9A89-80C267B53CE9}"/>
                </a:ext>
              </a:extLst>
            </p:cNvPr>
            <p:cNvSpPr txBox="1"/>
            <p:nvPr/>
          </p:nvSpPr>
          <p:spPr>
            <a:xfrm>
              <a:off x="95250" y="2286454"/>
              <a:ext cx="985158" cy="333830"/>
            </a:xfrm>
            <a:prstGeom prst="rect">
              <a:avLst/>
            </a:prstGeom>
            <a:solidFill>
              <a:schemeClr val="lt1"/>
            </a:solidFill>
            <a:ln w="9525" cmpd="sng">
              <a:solidFill>
                <a:srgbClr val="FF0000"/>
              </a:solidFill>
              <a:prstDash val="dash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1" lang="en-US" altLang="ja-JP" sz="1100">
                  <a:solidFill>
                    <a:srgbClr val="FF0000"/>
                  </a:solidFill>
                </a:rPr>
                <a:t>1.8V PWR</a:t>
              </a:r>
              <a:endParaRPr kumimoji="1" lang="ja-JP" altLang="en-US" sz="1100">
                <a:solidFill>
                  <a:srgbClr val="FF0000"/>
                </a:solidFill>
              </a:endParaRPr>
            </a:p>
          </p:txBody>
        </p:sp>
        <p:sp>
          <p:nvSpPr>
            <p:cNvPr id="10" name="テキスト ボックス 17">
              <a:extLst>
                <a:ext uri="{FF2B5EF4-FFF2-40B4-BE49-F238E27FC236}">
                  <a16:creationId xmlns:a16="http://schemas.microsoft.com/office/drawing/2014/main" id="{06EC4375-2532-4043-92CD-A98435817AD6}"/>
                </a:ext>
              </a:extLst>
            </p:cNvPr>
            <p:cNvSpPr txBox="1"/>
            <p:nvPr/>
          </p:nvSpPr>
          <p:spPr>
            <a:xfrm>
              <a:off x="2499178" y="0"/>
              <a:ext cx="981983" cy="337005"/>
            </a:xfrm>
            <a:prstGeom prst="rect">
              <a:avLst/>
            </a:prstGeom>
            <a:solidFill>
              <a:schemeClr val="lt1"/>
            </a:solidFill>
            <a:ln w="9525" cmpd="sng">
              <a:solidFill>
                <a:srgbClr val="FF0000"/>
              </a:solidFill>
              <a:prstDash val="dash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1" lang="en-US" altLang="ja-JP" sz="1100">
                  <a:solidFill>
                    <a:srgbClr val="FF0000"/>
                  </a:solidFill>
                </a:rPr>
                <a:t>5V PWR</a:t>
              </a:r>
              <a:endParaRPr kumimoji="1" lang="ja-JP" altLang="en-US" sz="1100">
                <a:solidFill>
                  <a:srgbClr val="FF0000"/>
                </a:solidFill>
              </a:endParaRPr>
            </a:p>
          </p:txBody>
        </p:sp>
        <p:cxnSp>
          <p:nvCxnSpPr>
            <p:cNvPr id="11" name="直線矢印コネクタ 10">
              <a:extLst>
                <a:ext uri="{FF2B5EF4-FFF2-40B4-BE49-F238E27FC236}">
                  <a16:creationId xmlns:a16="http://schemas.microsoft.com/office/drawing/2014/main" id="{EB432083-2E4A-4EE6-B0A2-B9084562E777}"/>
                </a:ext>
              </a:extLst>
            </p:cNvPr>
            <p:cNvCxnSpPr>
              <a:stCxn id="10" idx="2"/>
            </p:cNvCxnSpPr>
            <p:nvPr/>
          </p:nvCxnSpPr>
          <p:spPr>
            <a:xfrm flipH="1">
              <a:off x="2445206" y="337005"/>
              <a:ext cx="544964" cy="664029"/>
            </a:xfrm>
            <a:prstGeom prst="straightConnector1">
              <a:avLst/>
            </a:prstGeom>
            <a:ln>
              <a:solidFill>
                <a:srgbClr val="FF0000"/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3" name="図 12">
            <a:extLst>
              <a:ext uri="{FF2B5EF4-FFF2-40B4-BE49-F238E27FC236}">
                <a16:creationId xmlns:a16="http://schemas.microsoft.com/office/drawing/2014/main" id="{F3D60E5C-4EFC-4039-9E1A-E9ED7E78EB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18148" y="656701"/>
            <a:ext cx="5010189" cy="2533815"/>
          </a:xfrm>
          <a:prstGeom prst="rect">
            <a:avLst/>
          </a:prstGeom>
        </p:spPr>
      </p:pic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D73AFF08-17D3-4DC5-B9F8-909FCF7603F4}"/>
              </a:ext>
            </a:extLst>
          </p:cNvPr>
          <p:cNvSpPr txBox="1"/>
          <p:nvPr/>
        </p:nvSpPr>
        <p:spPr>
          <a:xfrm>
            <a:off x="940790" y="3601039"/>
            <a:ext cx="1069448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■</a:t>
            </a:r>
            <a:r>
              <a:rPr kumimoji="1" lang="en-US" altLang="ja-JP" dirty="0"/>
              <a:t>question</a:t>
            </a:r>
          </a:p>
          <a:p>
            <a:r>
              <a:rPr kumimoji="1" lang="en-US" altLang="ja-JP" dirty="0"/>
              <a:t>(1) There is a description in the "Vs at A0 terminal" data sheet, but is there any problem with 1.8V of the power supply for I2C?</a:t>
            </a:r>
          </a:p>
          <a:p>
            <a:r>
              <a:rPr kumimoji="1" lang="en-US" altLang="ja-JP" dirty="0"/>
              <a:t>(2) Is there a rule for the power-on order?</a:t>
            </a:r>
          </a:p>
          <a:p>
            <a:r>
              <a:rPr kumimoji="1" lang="en-US" altLang="ja-JP" dirty="0"/>
              <a:t>5V applied to the VS terminal and 1.8V applied to the A0 or A1 terminal are almost the same.</a:t>
            </a:r>
            <a:endParaRPr kumimoji="1" lang="ja-JP" altLang="en-US" dirty="0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56F485A0-66A3-4900-A852-5887A4252D9A}"/>
              </a:ext>
            </a:extLst>
          </p:cNvPr>
          <p:cNvSpPr/>
          <p:nvPr/>
        </p:nvSpPr>
        <p:spPr>
          <a:xfrm>
            <a:off x="6718148" y="2234761"/>
            <a:ext cx="5010189" cy="111782"/>
          </a:xfrm>
          <a:prstGeom prst="rect">
            <a:avLst/>
          </a:prstGeom>
          <a:noFill/>
          <a:ln w="127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6" name="直線矢印コネクタ 15">
            <a:extLst>
              <a:ext uri="{FF2B5EF4-FFF2-40B4-BE49-F238E27FC236}">
                <a16:creationId xmlns:a16="http://schemas.microsoft.com/office/drawing/2014/main" id="{8DDF2CA6-37B2-42B2-A4F2-82567B391EEA}"/>
              </a:ext>
            </a:extLst>
          </p:cNvPr>
          <p:cNvCxnSpPr>
            <a:cxnSpLocks/>
            <a:stCxn id="15" idx="1"/>
          </p:cNvCxnSpPr>
          <p:nvPr/>
        </p:nvCxnSpPr>
        <p:spPr>
          <a:xfrm flipH="1">
            <a:off x="5473853" y="2290652"/>
            <a:ext cx="1244295" cy="0"/>
          </a:xfrm>
          <a:prstGeom prst="straightConnector1">
            <a:avLst/>
          </a:prstGeom>
          <a:ln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03434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73</Words>
  <Application>Microsoft Office PowerPoint</Application>
  <PresentationFormat>ワイド画面</PresentationFormat>
  <Paragraphs>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Taguchi, Tomoyuki (SSS)</dc:creator>
  <cp:lastModifiedBy>Taguchi, Tomoyuki (SSS)</cp:lastModifiedBy>
  <cp:revision>3</cp:revision>
  <dcterms:created xsi:type="dcterms:W3CDTF">2022-06-16T04:47:44Z</dcterms:created>
  <dcterms:modified xsi:type="dcterms:W3CDTF">2022-06-16T04:57:18Z</dcterms:modified>
</cp:coreProperties>
</file>