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4"/>
  </p:notesMasterIdLst>
  <p:sldIdLst>
    <p:sldId id="483" r:id="rId3"/>
  </p:sldIdLst>
  <p:sldSz cx="9145588" cy="6859588"/>
  <p:notesSz cx="6807200" cy="9939338"/>
  <p:defaultTextStyle>
    <a:defPPr>
      <a:defRPr lang="ko-KR"/>
    </a:defPPr>
    <a:lvl1pPr marL="0" algn="l" defTabSz="798546" rtl="0" eaLnBrk="1" latinLnBrk="1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399273" algn="l" defTabSz="798546" rtl="0" eaLnBrk="1" latinLnBrk="1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798546" algn="l" defTabSz="798546" rtl="0" eaLnBrk="1" latinLnBrk="1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197818" algn="l" defTabSz="798546" rtl="0" eaLnBrk="1" latinLnBrk="1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597091" algn="l" defTabSz="798546" rtl="0" eaLnBrk="1" latinLnBrk="1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1996364" algn="l" defTabSz="798546" rtl="0" eaLnBrk="1" latinLnBrk="1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395637" algn="l" defTabSz="798546" rtl="0" eaLnBrk="1" latinLnBrk="1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794909" algn="l" defTabSz="798546" rtl="0" eaLnBrk="1" latinLnBrk="1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194182" algn="l" defTabSz="798546" rtl="0" eaLnBrk="1" latinLnBrk="1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A9E6CE2F-8EA5-444C-BBBA-CD3B269D43A4}">
          <p14:sldIdLst>
            <p14:sldId id="48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1">
          <p15:clr>
            <a:srgbClr val="A4A3A4"/>
          </p15:clr>
        </p15:guide>
        <p15:guide id="3" orient="horz" pos="396">
          <p15:clr>
            <a:srgbClr val="A4A3A4"/>
          </p15:clr>
        </p15:guide>
        <p15:guide id="4" pos="598">
          <p15:clr>
            <a:srgbClr val="A4A3A4"/>
          </p15:clr>
        </p15:guide>
        <p15:guide id="5" pos="5143">
          <p15:clr>
            <a:srgbClr val="A4A3A4"/>
          </p15:clr>
        </p15:guide>
        <p15:guide id="6" orient="horz" pos="92">
          <p15:clr>
            <a:srgbClr val="A4A3A4"/>
          </p15:clr>
        </p15:guide>
        <p15:guide id="7" pos="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4713"/>
    <a:srgbClr val="0071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F21756-478D-4612-9DB1-4528AF8780E1}" v="1" dt="2024-03-25T08:54:11.4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밝은 스타일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보통 스타일 4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18" autoAdjust="0"/>
    <p:restoredTop sz="94295" autoAdjust="0"/>
  </p:normalViewPr>
  <p:slideViewPr>
    <p:cSldViewPr snapToGrid="0">
      <p:cViewPr varScale="1">
        <p:scale>
          <a:sx n="110" d="100"/>
          <a:sy n="110" d="100"/>
        </p:scale>
        <p:origin x="1908" y="114"/>
      </p:cViewPr>
      <p:guideLst>
        <p:guide orient="horz" pos="2161"/>
        <p:guide pos="2881"/>
        <p:guide orient="horz" pos="396"/>
        <p:guide pos="598"/>
        <p:guide pos="5143"/>
        <p:guide orient="horz" pos="92"/>
        <p:guide pos="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ady Lee" userId="b1d9f84e-598e-42cb-8913-375b1e731a2f" providerId="ADAL" clId="{22F21756-478D-4612-9DB1-4528AF8780E1}"/>
    <pc:docChg chg="custSel delSld modSld modMainMaster modSection">
      <pc:chgData name="Grady Lee" userId="b1d9f84e-598e-42cb-8913-375b1e731a2f" providerId="ADAL" clId="{22F21756-478D-4612-9DB1-4528AF8780E1}" dt="2024-03-25T08:59:22.967" v="37"/>
      <pc:docMkLst>
        <pc:docMk/>
      </pc:docMkLst>
      <pc:sldChg chg="del">
        <pc:chgData name="Grady Lee" userId="b1d9f84e-598e-42cb-8913-375b1e731a2f" providerId="ADAL" clId="{22F21756-478D-4612-9DB1-4528AF8780E1}" dt="2024-03-25T08:53:59.493" v="0" actId="47"/>
        <pc:sldMkLst>
          <pc:docMk/>
          <pc:sldMk cId="1464197704" sldId="457"/>
        </pc:sldMkLst>
      </pc:sldChg>
      <pc:sldChg chg="modSp mod">
        <pc:chgData name="Grady Lee" userId="b1d9f84e-598e-42cb-8913-375b1e731a2f" providerId="ADAL" clId="{22F21756-478D-4612-9DB1-4528AF8780E1}" dt="2024-03-25T08:59:22.967" v="37"/>
        <pc:sldMkLst>
          <pc:docMk/>
          <pc:sldMk cId="392239375" sldId="483"/>
        </pc:sldMkLst>
        <pc:spChg chg="mod">
          <ac:chgData name="Grady Lee" userId="b1d9f84e-598e-42cb-8913-375b1e731a2f" providerId="ADAL" clId="{22F21756-478D-4612-9DB1-4528AF8780E1}" dt="2024-03-25T08:59:22.967" v="37"/>
          <ac:spMkLst>
            <pc:docMk/>
            <pc:sldMk cId="392239375" sldId="483"/>
            <ac:spMk id="8" creationId="{00000000-0000-0000-0000-000000000000}"/>
          </ac:spMkLst>
        </pc:spChg>
        <pc:spChg chg="mod">
          <ac:chgData name="Grady Lee" userId="b1d9f84e-598e-42cb-8913-375b1e731a2f" providerId="ADAL" clId="{22F21756-478D-4612-9DB1-4528AF8780E1}" dt="2024-03-25T08:54:32.050" v="23" actId="6549"/>
          <ac:spMkLst>
            <pc:docMk/>
            <pc:sldMk cId="392239375" sldId="483"/>
            <ac:spMk id="9" creationId="{00000000-0000-0000-0000-000000000000}"/>
          </ac:spMkLst>
        </pc:spChg>
      </pc:sldChg>
      <pc:sldMasterChg chg="delSp mod">
        <pc:chgData name="Grady Lee" userId="b1d9f84e-598e-42cb-8913-375b1e731a2f" providerId="ADAL" clId="{22F21756-478D-4612-9DB1-4528AF8780E1}" dt="2024-03-25T08:54:14.153" v="4" actId="478"/>
        <pc:sldMasterMkLst>
          <pc:docMk/>
          <pc:sldMasterMk cId="3824362117" sldId="2147483672"/>
        </pc:sldMasterMkLst>
        <pc:spChg chg="del">
          <ac:chgData name="Grady Lee" userId="b1d9f84e-598e-42cb-8913-375b1e731a2f" providerId="ADAL" clId="{22F21756-478D-4612-9DB1-4528AF8780E1}" dt="2024-03-25T08:54:10.303" v="1" actId="478"/>
          <ac:spMkLst>
            <pc:docMk/>
            <pc:sldMasterMk cId="3824362117" sldId="2147483672"/>
            <ac:spMk id="15" creationId="{00000000-0000-0000-0000-000000000000}"/>
          </ac:spMkLst>
        </pc:spChg>
        <pc:spChg chg="del">
          <ac:chgData name="Grady Lee" userId="b1d9f84e-598e-42cb-8913-375b1e731a2f" providerId="ADAL" clId="{22F21756-478D-4612-9DB1-4528AF8780E1}" dt="2024-03-25T08:54:14.153" v="4" actId="478"/>
          <ac:spMkLst>
            <pc:docMk/>
            <pc:sldMasterMk cId="3824362117" sldId="2147483672"/>
            <ac:spMk id="17" creationId="{00000000-0000-0000-0000-000000000000}"/>
          </ac:spMkLst>
        </pc:spChg>
        <pc:spChg chg="del">
          <ac:chgData name="Grady Lee" userId="b1d9f84e-598e-42cb-8913-375b1e731a2f" providerId="ADAL" clId="{22F21756-478D-4612-9DB1-4528AF8780E1}" dt="2024-03-25T08:54:12.625" v="3" actId="478"/>
          <ac:spMkLst>
            <pc:docMk/>
            <pc:sldMasterMk cId="3824362117" sldId="2147483672"/>
            <ac:spMk id="23" creationId="{00000000-0000-0000-0000-000000000000}"/>
          </ac:spMkLst>
        </pc:spChg>
        <pc:picChg chg="del">
          <ac:chgData name="Grady Lee" userId="b1d9f84e-598e-42cb-8913-375b1e731a2f" providerId="ADAL" clId="{22F21756-478D-4612-9DB1-4528AF8780E1}" dt="2024-03-25T08:54:11.497" v="2" actId="478"/>
          <ac:picMkLst>
            <pc:docMk/>
            <pc:sldMasterMk cId="3824362117" sldId="2147483672"/>
            <ac:picMk id="1026" creationId="{00000000-0000-0000-0000-000000000000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6967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6967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DA4D5B9E-DB6B-4015-A026-299BF8479E1F}" type="datetimeFigureOut">
              <a:rPr lang="ko-KR" altLang="en-US" smtClean="0"/>
              <a:t>2024-03-25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1559" tIns="45779" rIns="91559" bIns="45779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40646"/>
            <a:ext cx="2949786" cy="496967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839" y="9440646"/>
            <a:ext cx="2949786" cy="496967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83821081-2835-4BA1-91DC-4770C328D82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99255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98546" rtl="0" eaLnBrk="1" latinLnBrk="1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99273" algn="l" defTabSz="798546" rtl="0" eaLnBrk="1" latinLnBrk="1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98546" algn="l" defTabSz="798546" rtl="0" eaLnBrk="1" latinLnBrk="1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97818" algn="l" defTabSz="798546" rtl="0" eaLnBrk="1" latinLnBrk="1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97091" algn="l" defTabSz="798546" rtl="0" eaLnBrk="1" latinLnBrk="1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96364" algn="l" defTabSz="798546" rtl="0" eaLnBrk="1" latinLnBrk="1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95637" algn="l" defTabSz="798546" rtl="0" eaLnBrk="1" latinLnBrk="1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94909" algn="l" defTabSz="798546" rtl="0" eaLnBrk="1" latinLnBrk="1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94182" algn="l" defTabSz="798546" rtl="0" eaLnBrk="1" latinLnBrk="1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392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31188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>
          <a:xfrm>
            <a:off x="3512189" y="6597475"/>
            <a:ext cx="2133471" cy="16418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0DD1E3-6191-42A6-9F58-B79D21603716}" type="slidenum">
              <a:rPr lang="ko-KR" altLang="en-US" smtClean="0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228604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31188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>
          <a:xfrm>
            <a:off x="3512189" y="6597475"/>
            <a:ext cx="2133471" cy="16418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0DD1E3-6191-42A6-9F58-B79D21603716}" type="slidenum">
              <a:rPr lang="ko-KR" altLang="en-US" smtClean="0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18013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31188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>
          <a:xfrm>
            <a:off x="3512189" y="6597475"/>
            <a:ext cx="2133471" cy="16418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0DD1E3-6191-42A6-9F58-B79D21603716}" type="slidenum">
              <a:rPr lang="ko-KR" altLang="en-US" smtClean="0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9451465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31188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>
          <a:xfrm>
            <a:off x="3512189" y="6597475"/>
            <a:ext cx="2133471" cy="16418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0DD1E3-6191-42A6-9F58-B79D21603716}" type="slidenum">
              <a:rPr lang="ko-KR" altLang="en-US" smtClean="0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24593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31188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dirty="0"/>
              <a:t>마스터 </a:t>
            </a:r>
            <a:r>
              <a:rPr lang="ko-KR" altLang="en-US" dirty="0" err="1"/>
              <a:t>ㅇㅁㄴㅇㅁㄴㅇㅁㄴ제목</a:t>
            </a:r>
            <a:r>
              <a:rPr lang="ko-KR" altLang="en-US" dirty="0"/>
              <a:t> 스타일 편집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>
          <a:xfrm>
            <a:off x="3512189" y="6597475"/>
            <a:ext cx="2133471" cy="16418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0DD1E3-6191-42A6-9F58-B79D21603716}" type="slidenum">
              <a:rPr lang="ko-KR" altLang="en-US" smtClean="0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630124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31188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>
          <a:xfrm>
            <a:off x="3512189" y="6597475"/>
            <a:ext cx="2133471" cy="16418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0DD1E3-6191-42A6-9F58-B79D21603716}" type="slidenum">
              <a:rPr lang="ko-KR" altLang="en-US" smtClean="0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90230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31188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>
          <a:xfrm>
            <a:off x="3512189" y="6597475"/>
            <a:ext cx="2133471" cy="16418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0DD1E3-6191-42A6-9F58-B79D21603716}" type="slidenum">
              <a:rPr lang="ko-KR" altLang="en-US" smtClean="0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423168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31188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>
          <a:xfrm>
            <a:off x="3512189" y="6597475"/>
            <a:ext cx="2133471" cy="16418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0DD1E3-6191-42A6-9F58-B79D21603716}" type="slidenum">
              <a:rPr lang="ko-KR" altLang="en-US" smtClean="0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97674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31188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>
          <a:xfrm>
            <a:off x="3512189" y="6597475"/>
            <a:ext cx="2133471" cy="16418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0DD1E3-6191-42A6-9F58-B79D21603716}" type="slidenum">
              <a:rPr lang="ko-KR" altLang="en-US" smtClean="0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83526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7"/>
          <p:cNvSpPr>
            <a:spLocks noChangeArrowheads="1"/>
          </p:cNvSpPr>
          <p:nvPr userDrawn="1"/>
        </p:nvSpPr>
        <p:spPr bwMode="auto">
          <a:xfrm rot="10800000" flipH="1">
            <a:off x="-1363" y="6470739"/>
            <a:ext cx="9146951" cy="388849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100000">
                <a:srgbClr val="FFFFFF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330" tIns="40165" rIns="80330" bIns="40165" anchor="ctr"/>
          <a:lstStyle/>
          <a:p>
            <a:pPr latinLnBrk="0"/>
            <a:endParaRPr kumimoji="0" lang="ko-KR" altLang="en-US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Rectangle 47"/>
          <p:cNvSpPr>
            <a:spLocks noChangeArrowheads="1"/>
          </p:cNvSpPr>
          <p:nvPr userDrawn="1"/>
        </p:nvSpPr>
        <p:spPr bwMode="auto">
          <a:xfrm>
            <a:off x="-10899" y="437815"/>
            <a:ext cx="8969842" cy="51847"/>
          </a:xfrm>
          <a:prstGeom prst="rect">
            <a:avLst/>
          </a:prstGeom>
          <a:gradFill rotWithShape="0">
            <a:gsLst>
              <a:gs pos="0">
                <a:srgbClr val="764700"/>
              </a:gs>
              <a:gs pos="100000">
                <a:srgbClr val="FF99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330" tIns="40165" rIns="80330" bIns="40165" anchor="ctr"/>
          <a:lstStyle/>
          <a:p>
            <a:pPr latinLnBrk="0"/>
            <a:endParaRPr kumimoji="0" lang="ko-KR" altLang="en-US" dirty="0"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10" name="그룹 3"/>
          <p:cNvGrpSpPr>
            <a:grpSpLocks/>
          </p:cNvGrpSpPr>
          <p:nvPr userDrawn="1"/>
        </p:nvGrpSpPr>
        <p:grpSpPr bwMode="auto">
          <a:xfrm>
            <a:off x="8175299" y="114071"/>
            <a:ext cx="783644" cy="323744"/>
            <a:chOff x="6957392" y="6039941"/>
            <a:chExt cx="1104470" cy="432048"/>
          </a:xfrm>
        </p:grpSpPr>
        <p:sp>
          <p:nvSpPr>
            <p:cNvPr id="11" name="모서리가 둥근 직사각형 10"/>
            <p:cNvSpPr/>
            <p:nvPr/>
          </p:nvSpPr>
          <p:spPr>
            <a:xfrm>
              <a:off x="6966913" y="6098713"/>
              <a:ext cx="1077493" cy="36056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pic>
          <p:nvPicPr>
            <p:cNvPr id="12" name="Picture 1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DFDFD"/>
                </a:clrFrom>
                <a:clrTo>
                  <a:srgbClr val="FDFDF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57392" y="6039941"/>
              <a:ext cx="1104470" cy="4320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내용 개체 틀 2"/>
          <p:cNvSpPr>
            <a:spLocks noGrp="1"/>
          </p:cNvSpPr>
          <p:nvPr>
            <p:ph idx="1"/>
          </p:nvPr>
        </p:nvSpPr>
        <p:spPr>
          <a:xfrm>
            <a:off x="461231" y="1557154"/>
            <a:ext cx="8231029" cy="4527011"/>
          </a:xfrm>
          <a:prstGeom prst="rect">
            <a:avLst/>
          </a:prstGeom>
        </p:spPr>
        <p:txBody>
          <a:bodyPr/>
          <a:lstStyle>
            <a:lvl1pPr>
              <a:defRPr>
                <a:latin typeface="맑은 고딕" pitchFamily="50" charset="-127"/>
                <a:ea typeface="맑은 고딕" pitchFamily="50" charset="-127"/>
                <a:cs typeface="Arial Unicode MS" pitchFamily="50" charset="-127"/>
              </a:defRPr>
            </a:lvl1pPr>
            <a:lvl2pPr>
              <a:defRPr>
                <a:latin typeface="맑은 고딕" pitchFamily="50" charset="-127"/>
                <a:ea typeface="맑은 고딕" pitchFamily="50" charset="-127"/>
                <a:cs typeface="Arial Unicode MS" pitchFamily="50" charset="-127"/>
              </a:defRPr>
            </a:lvl2pPr>
            <a:lvl3pPr>
              <a:defRPr>
                <a:latin typeface="맑은 고딕" pitchFamily="50" charset="-127"/>
                <a:ea typeface="맑은 고딕" pitchFamily="50" charset="-127"/>
                <a:cs typeface="Arial Unicode MS" pitchFamily="50" charset="-127"/>
              </a:defRPr>
            </a:lvl3pPr>
            <a:lvl4pPr>
              <a:defRPr>
                <a:latin typeface="맑은 고딕" pitchFamily="50" charset="-127"/>
                <a:ea typeface="맑은 고딕" pitchFamily="50" charset="-127"/>
                <a:cs typeface="Arial Unicode MS" pitchFamily="50" charset="-127"/>
              </a:defRPr>
            </a:lvl4pPr>
            <a:lvl5pPr>
              <a:defRPr>
                <a:latin typeface="맑은 고딕" pitchFamily="50" charset="-127"/>
                <a:ea typeface="맑은 고딕" pitchFamily="50" charset="-127"/>
                <a:cs typeface="Arial Unicode MS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en-US" dirty="0"/>
          </a:p>
        </p:txBody>
      </p:sp>
      <p:sp>
        <p:nvSpPr>
          <p:cNvPr id="14" name="제목 1"/>
          <p:cNvSpPr>
            <a:spLocks noGrp="1"/>
          </p:cNvSpPr>
          <p:nvPr>
            <p:ph type="title"/>
          </p:nvPr>
        </p:nvSpPr>
        <p:spPr>
          <a:xfrm>
            <a:off x="107524" y="98181"/>
            <a:ext cx="5041435" cy="562204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100" b="1" i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맑은 고딕" pitchFamily="50" charset="-127"/>
                <a:ea typeface="맑은 고딕" pitchFamily="50" charset="-127"/>
                <a:cs typeface="Arial Unicode MS" pitchFamily="50" charset="-127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15" name="Rectangle 1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512189" y="6597475"/>
            <a:ext cx="2133471" cy="164181"/>
          </a:xfrm>
          <a:prstGeom prst="rect">
            <a:avLst/>
          </a:prstGeom>
        </p:spPr>
        <p:txBody>
          <a:bodyPr/>
          <a:lstStyle>
            <a:lvl1pPr>
              <a:defRPr sz="900" b="1">
                <a:latin typeface="맑은 고딕" pitchFamily="50" charset="-127"/>
                <a:ea typeface="맑은 고딕" pitchFamily="50" charset="-127"/>
                <a:cs typeface="Arial Unicode MS" pitchFamily="50" charset="-127"/>
              </a:defRPr>
            </a:lvl1pPr>
          </a:lstStyle>
          <a:p>
            <a:pPr>
              <a:defRPr/>
            </a:pPr>
            <a:fld id="{600DD1E3-6191-42A6-9F58-B79D21603716}" type="slidenum">
              <a:rPr lang="ko-KR" altLang="en-US"/>
              <a:pPr>
                <a:defRPr/>
              </a:pPr>
              <a:t>‹#›</a:t>
            </a:fld>
            <a:endParaRPr lang="en-US" altLang="ko-KR" dirty="0"/>
          </a:p>
        </p:txBody>
      </p:sp>
      <p:pic>
        <p:nvPicPr>
          <p:cNvPr id="16" name="Picture 44"/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4452" y="19266"/>
            <a:ext cx="1065841" cy="575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3653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9680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31188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dirty="0"/>
              <a:t>마스터 </a:t>
            </a:r>
            <a:r>
              <a:rPr lang="ko-KR" altLang="en-US" dirty="0" err="1"/>
              <a:t>ㅇㅁㄴㅇㅁㄴㅇㅁㄴ제목</a:t>
            </a:r>
            <a:r>
              <a:rPr lang="ko-KR" altLang="en-US" dirty="0"/>
              <a:t> 스타일 편집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>
          <a:xfrm>
            <a:off x="3512189" y="6597475"/>
            <a:ext cx="2133471" cy="164181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0DD1E3-6191-42A6-9F58-B79D21603716}" type="slidenum">
              <a:rPr lang="ko-KR" altLang="en-US" smtClean="0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486742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10" Type="http://schemas.microsoft.com/office/2007/relationships/hdphoto" Target="../media/hdphoto1.wdp"/><Relationship Id="rId4" Type="http://schemas.openxmlformats.org/officeDocument/2006/relationships/slideLayout" Target="../slideLayouts/slideLayout10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4362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2" r:id="rId3"/>
    <p:sldLayoutId id="2147483680" r:id="rId4"/>
    <p:sldLayoutId id="2147483681" r:id="rId5"/>
    <p:sldLayoutId id="2147483683" r:id="rId6"/>
  </p:sldLayoutIdLst>
  <p:hf hdr="0" ftr="0" dt="0"/>
  <p:txStyles>
    <p:titleStyle>
      <a:lvl1pPr algn="l" defTabSz="798546" rtl="0" eaLnBrk="1" latinLnBrk="1" hangingPunct="1">
        <a:lnSpc>
          <a:spcPct val="90000"/>
        </a:lnSpc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9636" indent="-199636" algn="l" defTabSz="798546" rtl="0" eaLnBrk="1" latinLnBrk="1" hangingPunct="1">
        <a:lnSpc>
          <a:spcPct val="90000"/>
        </a:lnSpc>
        <a:spcBef>
          <a:spcPts val="873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98909" indent="-199636" algn="l" defTabSz="798546" rtl="0" eaLnBrk="1" latinLnBrk="1" hangingPunct="1">
        <a:lnSpc>
          <a:spcPct val="90000"/>
        </a:lnSpc>
        <a:spcBef>
          <a:spcPts val="437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98182" indent="-199636" algn="l" defTabSz="798546" rtl="0" eaLnBrk="1" latinLnBrk="1" hangingPunct="1">
        <a:lnSpc>
          <a:spcPct val="90000"/>
        </a:lnSpc>
        <a:spcBef>
          <a:spcPts val="437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97455" indent="-199636" algn="l" defTabSz="798546" rtl="0" eaLnBrk="1" latinLnBrk="1" hangingPunct="1">
        <a:lnSpc>
          <a:spcPct val="90000"/>
        </a:lnSpc>
        <a:spcBef>
          <a:spcPts val="437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796727" indent="-199636" algn="l" defTabSz="798546" rtl="0" eaLnBrk="1" latinLnBrk="1" hangingPunct="1">
        <a:lnSpc>
          <a:spcPct val="90000"/>
        </a:lnSpc>
        <a:spcBef>
          <a:spcPts val="437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196000" indent="-199636" algn="l" defTabSz="798546" rtl="0" eaLnBrk="1" latinLnBrk="1" hangingPunct="1">
        <a:lnSpc>
          <a:spcPct val="90000"/>
        </a:lnSpc>
        <a:spcBef>
          <a:spcPts val="437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595273" indent="-199636" algn="l" defTabSz="798546" rtl="0" eaLnBrk="1" latinLnBrk="1" hangingPunct="1">
        <a:lnSpc>
          <a:spcPct val="90000"/>
        </a:lnSpc>
        <a:spcBef>
          <a:spcPts val="437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94546" indent="-199636" algn="l" defTabSz="798546" rtl="0" eaLnBrk="1" latinLnBrk="1" hangingPunct="1">
        <a:lnSpc>
          <a:spcPct val="90000"/>
        </a:lnSpc>
        <a:spcBef>
          <a:spcPts val="437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93818" indent="-199636" algn="l" defTabSz="798546" rtl="0" eaLnBrk="1" latinLnBrk="1" hangingPunct="1">
        <a:lnSpc>
          <a:spcPct val="90000"/>
        </a:lnSpc>
        <a:spcBef>
          <a:spcPts val="437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798546" rtl="0" eaLnBrk="1" latinLnBrk="1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9273" algn="l" defTabSz="798546" rtl="0" eaLnBrk="1" latinLnBrk="1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98546" algn="l" defTabSz="798546" rtl="0" eaLnBrk="1" latinLnBrk="1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97818" algn="l" defTabSz="798546" rtl="0" eaLnBrk="1" latinLnBrk="1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7091" algn="l" defTabSz="798546" rtl="0" eaLnBrk="1" latinLnBrk="1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96364" algn="l" defTabSz="798546" rtl="0" eaLnBrk="1" latinLnBrk="1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95637" algn="l" defTabSz="798546" rtl="0" eaLnBrk="1" latinLnBrk="1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94909" algn="l" defTabSz="798546" rtl="0" eaLnBrk="1" latinLnBrk="1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94182" algn="l" defTabSz="798546" rtl="0" eaLnBrk="1" latinLnBrk="1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artisticCutout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638969" y="638969"/>
            <a:ext cx="6859588" cy="558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4027165" y="6600180"/>
            <a:ext cx="5118423" cy="226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295" tIns="43647" rIns="87295" bIns="43647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굴림" charset="-127"/>
              </a:defRPr>
            </a:lvl5pPr>
            <a:lvl6pPr marL="25146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굴림" charset="-127"/>
              </a:defRPr>
            </a:lvl6pPr>
            <a:lvl7pPr marL="29718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굴림" charset="-127"/>
              </a:defRPr>
            </a:lvl7pPr>
            <a:lvl8pPr marL="34290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굴림" charset="-127"/>
              </a:defRPr>
            </a:lvl8pPr>
            <a:lvl9pPr marL="3886200" indent="-228600" eaLnBrk="0" fontAlgn="base" latinLnBrk="1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굴림" charset="-127"/>
              </a:defRPr>
            </a:lvl9pPr>
          </a:lstStyle>
          <a:p>
            <a:pPr algn="ctr" eaLnBrk="1" latinLnBrk="0" hangingPunct="1">
              <a:spcBef>
                <a:spcPct val="50000"/>
              </a:spcBef>
              <a:defRPr/>
            </a:pPr>
            <a:r>
              <a:rPr kumimoji="0" lang="en-US" altLang="ko-KR" sz="900" b="1" dirty="0">
                <a:latin typeface="맑은 고딕" pitchFamily="50" charset="-127"/>
                <a:ea typeface="맑은 고딕" pitchFamily="50" charset="-127"/>
              </a:rPr>
              <a:t>Copyright © 2023 by </a:t>
            </a:r>
            <a:r>
              <a:rPr kumimoji="0" lang="en-US" altLang="ko-KR" sz="900" b="1" dirty="0" err="1">
                <a:latin typeface="맑은 고딕" pitchFamily="50" charset="-127"/>
                <a:ea typeface="맑은 고딕" pitchFamily="50" charset="-127"/>
              </a:rPr>
              <a:t>BetterCell</a:t>
            </a:r>
            <a:r>
              <a:rPr kumimoji="0" lang="en-US" altLang="ko-KR" sz="900" b="1" dirty="0">
                <a:latin typeface="맑은 고딕" pitchFamily="50" charset="-127"/>
                <a:ea typeface="맑은 고딕" pitchFamily="50" charset="-127"/>
              </a:rPr>
              <a:t>. All contents cannot be distributed without permissions</a:t>
            </a:r>
          </a:p>
        </p:txBody>
      </p:sp>
    </p:spTree>
    <p:extLst>
      <p:ext uri="{BB962C8B-B14F-4D97-AF65-F5344CB8AC3E}">
        <p14:creationId xmlns:p14="http://schemas.microsoft.com/office/powerpoint/2010/main" val="2976484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</p:sldLayoutIdLst>
  <p:hf hdr="0" ftr="0" dt="0"/>
  <p:txStyles>
    <p:titleStyle>
      <a:lvl1pPr algn="l" defTabSz="798546" rtl="0" eaLnBrk="1" latinLnBrk="1" hangingPunct="1">
        <a:lnSpc>
          <a:spcPct val="90000"/>
        </a:lnSpc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9636" indent="-199636" algn="l" defTabSz="798546" rtl="0" eaLnBrk="1" latinLnBrk="1" hangingPunct="1">
        <a:lnSpc>
          <a:spcPct val="90000"/>
        </a:lnSpc>
        <a:spcBef>
          <a:spcPts val="873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98909" indent="-199636" algn="l" defTabSz="798546" rtl="0" eaLnBrk="1" latinLnBrk="1" hangingPunct="1">
        <a:lnSpc>
          <a:spcPct val="90000"/>
        </a:lnSpc>
        <a:spcBef>
          <a:spcPts val="437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98182" indent="-199636" algn="l" defTabSz="798546" rtl="0" eaLnBrk="1" latinLnBrk="1" hangingPunct="1">
        <a:lnSpc>
          <a:spcPct val="90000"/>
        </a:lnSpc>
        <a:spcBef>
          <a:spcPts val="437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97455" indent="-199636" algn="l" defTabSz="798546" rtl="0" eaLnBrk="1" latinLnBrk="1" hangingPunct="1">
        <a:lnSpc>
          <a:spcPct val="90000"/>
        </a:lnSpc>
        <a:spcBef>
          <a:spcPts val="437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796727" indent="-199636" algn="l" defTabSz="798546" rtl="0" eaLnBrk="1" latinLnBrk="1" hangingPunct="1">
        <a:lnSpc>
          <a:spcPct val="90000"/>
        </a:lnSpc>
        <a:spcBef>
          <a:spcPts val="437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196000" indent="-199636" algn="l" defTabSz="798546" rtl="0" eaLnBrk="1" latinLnBrk="1" hangingPunct="1">
        <a:lnSpc>
          <a:spcPct val="90000"/>
        </a:lnSpc>
        <a:spcBef>
          <a:spcPts val="437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595273" indent="-199636" algn="l" defTabSz="798546" rtl="0" eaLnBrk="1" latinLnBrk="1" hangingPunct="1">
        <a:lnSpc>
          <a:spcPct val="90000"/>
        </a:lnSpc>
        <a:spcBef>
          <a:spcPts val="437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94546" indent="-199636" algn="l" defTabSz="798546" rtl="0" eaLnBrk="1" latinLnBrk="1" hangingPunct="1">
        <a:lnSpc>
          <a:spcPct val="90000"/>
        </a:lnSpc>
        <a:spcBef>
          <a:spcPts val="437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93818" indent="-199636" algn="l" defTabSz="798546" rtl="0" eaLnBrk="1" latinLnBrk="1" hangingPunct="1">
        <a:lnSpc>
          <a:spcPct val="90000"/>
        </a:lnSpc>
        <a:spcBef>
          <a:spcPts val="437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798546" rtl="0" eaLnBrk="1" latinLnBrk="1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9273" algn="l" defTabSz="798546" rtl="0" eaLnBrk="1" latinLnBrk="1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98546" algn="l" defTabSz="798546" rtl="0" eaLnBrk="1" latinLnBrk="1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97818" algn="l" defTabSz="798546" rtl="0" eaLnBrk="1" latinLnBrk="1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7091" algn="l" defTabSz="798546" rtl="0" eaLnBrk="1" latinLnBrk="1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96364" algn="l" defTabSz="798546" rtl="0" eaLnBrk="1" latinLnBrk="1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95637" algn="l" defTabSz="798546" rtl="0" eaLnBrk="1" latinLnBrk="1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94909" algn="l" defTabSz="798546" rtl="0" eaLnBrk="1" latinLnBrk="1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94182" algn="l" defTabSz="798546" rtl="0" eaLnBrk="1" latinLnBrk="1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s://wmail.ecount.com/WMAPI/Mail/GetFileDownload?MboxName=INBOX&amp;Uid=1065&amp;PartID=1.2&amp;ec_req_sid=Q!3KUZAtMS7l"/>
          <p:cNvSpPr>
            <a:spLocks noChangeAspect="1" noChangeArrowheads="1"/>
          </p:cNvSpPr>
          <p:nvPr/>
        </p:nvSpPr>
        <p:spPr bwMode="auto">
          <a:xfrm>
            <a:off x="1682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" name="AutoShape 4" descr="https://wmail.ecount.com/WMAPI/Mail/GetFileDownload?MboxName=INBOX&amp;Uid=1065&amp;PartID=1.2&amp;ec_req_sid=Q!3KUZAtMS7l"/>
          <p:cNvSpPr>
            <a:spLocks noChangeAspect="1" noChangeArrowheads="1"/>
          </p:cNvSpPr>
          <p:nvPr/>
        </p:nvSpPr>
        <p:spPr bwMode="auto">
          <a:xfrm>
            <a:off x="3206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5" name="AutoShape 6" descr="https://wmail.ecount.com/WMAPI/Mail/GetFileDownload?MboxName=INBOX&amp;Uid=1065&amp;PartID=1.2&amp;ec_req_sid=Q!3KUZAtMS7l"/>
          <p:cNvSpPr>
            <a:spLocks noChangeAspect="1" noChangeArrowheads="1"/>
          </p:cNvSpPr>
          <p:nvPr/>
        </p:nvSpPr>
        <p:spPr bwMode="auto">
          <a:xfrm>
            <a:off x="4730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279159" y="4478251"/>
            <a:ext cx="8623474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/>
              <a:t>- When the voltage source is OPEN (circuit floating), the voltage is charged to the condenser due to noise coming through the Voltage Sensing Cable (BATT+, BATT-), and a stray voltage is measured. (It was confirmed that stray voltage (3 ~ 5V) is measured)</a:t>
            </a:r>
          </a:p>
          <a:p>
            <a:endParaRPr lang="en-US" altLang="ko-KR" sz="1200" dirty="0"/>
          </a:p>
          <a:p>
            <a:pPr marL="171450" indent="-171450">
              <a:buFontTx/>
              <a:buChar char="-"/>
            </a:pPr>
            <a:r>
              <a:rPr lang="en-US" altLang="ko-KR" sz="1200" dirty="0"/>
              <a:t>The problem was solved by inserting a full down RES into the relevant area, and the voltage rise can be confirmed through testing, but technical documentation is required to confirm that there is no problem.</a:t>
            </a:r>
          </a:p>
          <a:p>
            <a:endParaRPr lang="en-US" altLang="ko-KR" sz="1200" dirty="0"/>
          </a:p>
          <a:p>
            <a:r>
              <a:rPr lang="en-US" altLang="ko-KR" sz="1200" dirty="0"/>
              <a:t>Customer request:</a:t>
            </a:r>
          </a:p>
          <a:p>
            <a:r>
              <a:rPr lang="en-US" altLang="ko-KR" sz="1200" dirty="0"/>
              <a:t>1) It is necessary to check how far the stray voltage rises.</a:t>
            </a:r>
          </a:p>
          <a:p>
            <a:r>
              <a:rPr lang="en-US" altLang="ko-KR" sz="1200" dirty="0"/>
              <a:t>2) Technical documentation is needed to check whether INA828ID will be damaged when the voltage rises above 12V due to floating circuit.</a:t>
            </a:r>
          </a:p>
          <a:p>
            <a:endParaRPr lang="en-US" altLang="ko-KR" sz="1200" dirty="0"/>
          </a:p>
          <a:p>
            <a:endParaRPr lang="en-US" altLang="ko-KR" sz="1200" dirty="0"/>
          </a:p>
          <a:p>
            <a:endParaRPr lang="en-US" altLang="ko-KR" sz="1200" dirty="0"/>
          </a:p>
          <a:p>
            <a:endParaRPr lang="en-US" altLang="ko-KR" sz="1200" dirty="0"/>
          </a:p>
          <a:p>
            <a:endParaRPr lang="en-US" altLang="ko-KR" sz="1400" dirty="0"/>
          </a:p>
        </p:txBody>
      </p:sp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" y="2504033"/>
            <a:ext cx="2891790" cy="144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9370" y="2480268"/>
            <a:ext cx="6058502" cy="135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9" name="직선 화살표 연결선 28"/>
          <p:cNvCxnSpPr/>
          <p:nvPr/>
        </p:nvCxnSpPr>
        <p:spPr>
          <a:xfrm flipV="1">
            <a:off x="2697430" y="2645986"/>
            <a:ext cx="365760" cy="381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화살표 연결선 36"/>
          <p:cNvCxnSpPr/>
          <p:nvPr/>
        </p:nvCxnSpPr>
        <p:spPr>
          <a:xfrm flipV="1">
            <a:off x="2720291" y="3099376"/>
            <a:ext cx="365760" cy="381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타원 29"/>
          <p:cNvSpPr/>
          <p:nvPr/>
        </p:nvSpPr>
        <p:spPr>
          <a:xfrm>
            <a:off x="998170" y="3103186"/>
            <a:ext cx="819150" cy="632460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290540" y="3940345"/>
            <a:ext cx="26911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Voltage Sensing SCH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59640" y="2445031"/>
            <a:ext cx="9065404" cy="192414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3450319" y="2107119"/>
            <a:ext cx="1526651" cy="2075291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" name="직선 화살표 연결선 10"/>
          <p:cNvCxnSpPr/>
          <p:nvPr/>
        </p:nvCxnSpPr>
        <p:spPr>
          <a:xfrm flipH="1">
            <a:off x="520811" y="954157"/>
            <a:ext cx="2885775" cy="1653871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화살표 연결선 17"/>
          <p:cNvCxnSpPr/>
          <p:nvPr/>
        </p:nvCxnSpPr>
        <p:spPr>
          <a:xfrm flipH="1">
            <a:off x="553560" y="1432561"/>
            <a:ext cx="2826141" cy="162206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3379701" y="779228"/>
            <a:ext cx="1614115" cy="9342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Voltage Source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560643" y="1094007"/>
            <a:ext cx="8825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Cable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2239375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12705</TotalTime>
  <Words>139</Words>
  <Application>Microsoft Office PowerPoint</Application>
  <PresentationFormat>사용자 지정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2_Office 테마</vt:lpstr>
      <vt:lpstr>3_Office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친환경 자동차 배터리용  에너지 회수형 고효율 충·방전 시스템 개발</dc:title>
  <dc:creator>hyunduk shin</dc:creator>
  <cp:lastModifiedBy>Grady Lee</cp:lastModifiedBy>
  <cp:revision>1211</cp:revision>
  <cp:lastPrinted>2023-05-18T00:31:30Z</cp:lastPrinted>
  <dcterms:created xsi:type="dcterms:W3CDTF">2018-04-25T05:17:47Z</dcterms:created>
  <dcterms:modified xsi:type="dcterms:W3CDTF">2024-03-25T08:59:33Z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79e395e-e3b5-421f-8616-70a10f9451af_Enabled">
    <vt:lpwstr>true</vt:lpwstr>
  </property>
  <property fmtid="{D5CDD505-2E9C-101B-9397-08002B2CF9AE}" pid="3" name="MSIP_Label_879e395e-e3b5-421f-8616-70a10f9451af_SetDate">
    <vt:lpwstr>2024-03-25T08:54:04Z</vt:lpwstr>
  </property>
  <property fmtid="{D5CDD505-2E9C-101B-9397-08002B2CF9AE}" pid="4" name="MSIP_Label_879e395e-e3b5-421f-8616-70a10f9451af_Method">
    <vt:lpwstr>Standard</vt:lpwstr>
  </property>
  <property fmtid="{D5CDD505-2E9C-101B-9397-08002B2CF9AE}" pid="5" name="MSIP_Label_879e395e-e3b5-421f-8616-70a10f9451af_Name">
    <vt:lpwstr>879e395e-e3b5-421f-8616-70a10f9451af</vt:lpwstr>
  </property>
  <property fmtid="{D5CDD505-2E9C-101B-9397-08002B2CF9AE}" pid="6" name="MSIP_Label_879e395e-e3b5-421f-8616-70a10f9451af_SiteId">
    <vt:lpwstr>0beb0c35-9cbb-4feb-99e5-589e415c7944</vt:lpwstr>
  </property>
  <property fmtid="{D5CDD505-2E9C-101B-9397-08002B2CF9AE}" pid="7" name="MSIP_Label_879e395e-e3b5-421f-8616-70a10f9451af_ActionId">
    <vt:lpwstr>8f88b58b-4b18-4605-9109-46476ec68095</vt:lpwstr>
  </property>
  <property fmtid="{D5CDD505-2E9C-101B-9397-08002B2CF9AE}" pid="8" name="MSIP_Label_879e395e-e3b5-421f-8616-70a10f9451af_ContentBits">
    <vt:lpwstr>0</vt:lpwstr>
  </property>
</Properties>
</file>