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F742-2B3E-404C-A3A8-D2E00A5BB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399E-71A4-489A-B616-619A70180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E7FF-3D65-49B6-9369-E8787867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27FC-8589-4989-BF49-23E23375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65C5-6AFF-4D6A-B52B-B23B8817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FCD7-B000-4345-8320-744E17A8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430FD-402F-4DFF-9F94-3967520A5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80B98-FF3F-416C-ACA8-0DB546AF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06DE-C1BB-43DB-BE84-5D9DBC1D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2AB2-6E59-4A53-BD53-40F84BED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0D7DD-28EB-47E3-ABCC-BE6A9ABD7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383A7-A755-44D3-864A-28015146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3D35-2B57-4A59-A211-9AC3B725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A29C-603F-4C53-BACA-4DF95934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8E6C3-1BF3-4895-80D4-14257582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B6B0-9B04-4990-95DA-EF40BC78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563A9-571C-4458-9480-32E5F015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1900-74A3-485A-969B-64BF9B19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7100-58CA-4100-B6A8-B7246F30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A0C8E-E944-40C8-AC06-E9D96B58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24AE-0A22-463C-9962-7764E37C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F4B3F-9182-420C-A916-454B4C78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23385-773C-4131-B9C2-5B33B7D5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8F0B-7248-4980-B613-8E6201BB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94AD2-C4F8-4FE0-A28C-1AD3DD46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7B57-E787-4069-8FC9-BF262E63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982D-121F-4716-9FA9-B094E8F5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D8615-7F6D-4CA0-9EB6-209B67F07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27EC-4A14-442D-97AE-33CC3F4F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B1C7-38ED-44AF-A1BA-F197CD6B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7AE6B-2E42-43C1-B938-4C9C67BF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B8D2-9522-4FE5-B2BA-2FB4621B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91105-B4FA-4412-A877-008C4477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E2AA2-B4ED-4E3A-AE79-EEB29E3F0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B20AE-305C-48CF-9346-1EA3208C5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83E78-D03E-47C5-9D42-9236A3E73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DEAB8-E8B3-4986-A6A4-0557FE0E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BD592-981B-4651-8535-F1DC9062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E94DA-56A9-441D-9D8A-5E231F33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3518-BD5A-4367-88C0-A91F391D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3D0C4-96CD-49BB-990A-F5E86D49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E936F-1A6A-435F-BCC1-2C8FC564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C19D1-BA59-4C20-8147-B6F30DDD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B62E6-9D7A-41FB-B92C-FD2FFA92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FF220-8D9E-40E7-B28F-5606C050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53D11-F4AF-42D4-B465-13F505AB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4653-8FC4-4C18-8B16-87DFCA5E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9131-DEAD-4428-93A8-3BDD7646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9669-F560-47DF-8901-753334450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21D61-4286-41F1-A486-13AA7180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0B4D-A6A5-4DEF-BF0C-EE701E1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D7431-474B-4D73-9A4F-890B2D4D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3F18-9AE8-47E3-9367-87EB29DF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AE656-525B-4CEC-8431-EA7625B9A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6B65D-6B3F-49F3-80A5-793989E74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BB9E-6F4A-4B2A-B329-6758222C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A15E3-EDB6-4988-8D38-1A98C164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A98B4-455F-4047-9636-7F51208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696A6-7070-4F93-B311-98711669E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0FF7C-FE22-46D1-92CA-5EA369AB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BD117-A7E1-49A0-B12C-8FF834E88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15EE-4C3C-4087-8BDC-B52597CC64C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4399-EAEA-4350-98CC-7A0081BA2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6298-E7F0-4150-9F20-44AFF96E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93E3-EF47-4ABD-BC70-A19EE0C39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0BDFE4-1AB1-4782-92C0-40C117424DDD}"/>
              </a:ext>
            </a:extLst>
          </p:cNvPr>
          <p:cNvSpPr txBox="1"/>
          <p:nvPr/>
        </p:nvSpPr>
        <p:spPr>
          <a:xfrm>
            <a:off x="63383" y="0"/>
            <a:ext cx="472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Behavior - MCP6292IDDFR, TSV912AIDDFR, and TLV9062IDDFR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6709E-F519-4F69-9BAF-BA8477C0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3" y="646331"/>
            <a:ext cx="5139055" cy="2148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5D2C2-079C-4E8F-8A50-DBBC5398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408" y="646331"/>
            <a:ext cx="4906826" cy="2040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5AAA2-34B3-4A9E-AB56-987571E2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06" y="2696781"/>
            <a:ext cx="4913811" cy="2040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221512-AD90-4894-B2D0-4D76CEED4A9F}"/>
              </a:ext>
            </a:extLst>
          </p:cNvPr>
          <p:cNvSpPr/>
          <p:nvPr/>
        </p:nvSpPr>
        <p:spPr>
          <a:xfrm>
            <a:off x="63383" y="2866830"/>
            <a:ext cx="1787669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Error on input waveform?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4B869B-3DCC-45BF-920A-C8226547338D}"/>
              </a:ext>
            </a:extLst>
          </p:cNvPr>
          <p:cNvSpPr/>
          <p:nvPr/>
        </p:nvSpPr>
        <p:spPr>
          <a:xfrm>
            <a:off x="1468073" y="1535828"/>
            <a:ext cx="234892" cy="234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434AD2-2EC5-430E-B2C1-C62664F20CBC}"/>
              </a:ext>
            </a:extLst>
          </p:cNvPr>
          <p:cNvCxnSpPr>
            <a:cxnSpLocks/>
          </p:cNvCxnSpPr>
          <p:nvPr/>
        </p:nvCxnSpPr>
        <p:spPr>
          <a:xfrm flipV="1">
            <a:off x="1380106" y="1770078"/>
            <a:ext cx="150884" cy="1096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00E291-8782-44A7-B6AA-E050D3B5C4A8}"/>
              </a:ext>
            </a:extLst>
          </p:cNvPr>
          <p:cNvSpPr txBox="1"/>
          <p:nvPr/>
        </p:nvSpPr>
        <p:spPr>
          <a:xfrm>
            <a:off x="6216866" y="49012"/>
            <a:ext cx="587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Abnormal Behavior – differences seen on inputs but also the integrator behavior when compared to “good”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44F11-03E5-41C3-9058-7ADA7836C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539" y="4747230"/>
            <a:ext cx="4913811" cy="204998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A9DDD-AA61-441D-AD61-19DE13F3BAF3}"/>
              </a:ext>
            </a:extLst>
          </p:cNvPr>
          <p:cNvCxnSpPr/>
          <p:nvPr/>
        </p:nvCxnSpPr>
        <p:spPr>
          <a:xfrm>
            <a:off x="5629013" y="178019"/>
            <a:ext cx="0" cy="65019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88DB313-FD20-4A15-B40B-124FC38DAEC4}"/>
              </a:ext>
            </a:extLst>
          </p:cNvPr>
          <p:cNvSpPr/>
          <p:nvPr/>
        </p:nvSpPr>
        <p:spPr>
          <a:xfrm>
            <a:off x="8157733" y="1424829"/>
            <a:ext cx="299730" cy="2790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BDFBE4-7D7B-4612-9C00-F905B8ECDA06}"/>
              </a:ext>
            </a:extLst>
          </p:cNvPr>
          <p:cNvSpPr/>
          <p:nvPr/>
        </p:nvSpPr>
        <p:spPr>
          <a:xfrm>
            <a:off x="8494071" y="1828303"/>
            <a:ext cx="171875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Inputs pulled apart causing distortion on op amp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916A8-00CD-49E8-B629-BE2DEF182F2F}"/>
              </a:ext>
            </a:extLst>
          </p:cNvPr>
          <p:cNvSpPr txBox="1"/>
          <p:nvPr/>
        </p:nvSpPr>
        <p:spPr>
          <a:xfrm>
            <a:off x="6121108" y="1363624"/>
            <a:ext cx="12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TLV9152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0EF5C-5326-489F-A841-5517CEF9DB85}"/>
              </a:ext>
            </a:extLst>
          </p:cNvPr>
          <p:cNvSpPr txBox="1"/>
          <p:nvPr/>
        </p:nvSpPr>
        <p:spPr>
          <a:xfrm>
            <a:off x="6121108" y="3574235"/>
            <a:ext cx="12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OPA2374?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987D63-B695-40E7-8059-8EC85B3EDCE1}"/>
              </a:ext>
            </a:extLst>
          </p:cNvPr>
          <p:cNvSpPr txBox="1"/>
          <p:nvPr/>
        </p:nvSpPr>
        <p:spPr>
          <a:xfrm>
            <a:off x="6121108" y="5485933"/>
            <a:ext cx="123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Unknown device?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BD9136-4AC4-411F-8943-3753AE063DF0}"/>
              </a:ext>
            </a:extLst>
          </p:cNvPr>
          <p:cNvCxnSpPr>
            <a:cxnSpLocks/>
          </p:cNvCxnSpPr>
          <p:nvPr/>
        </p:nvCxnSpPr>
        <p:spPr>
          <a:xfrm flipH="1" flipV="1">
            <a:off x="8417013" y="1653204"/>
            <a:ext cx="77058" cy="17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CEF4276-E977-4F18-B5DD-DBDADC312B00}"/>
              </a:ext>
            </a:extLst>
          </p:cNvPr>
          <p:cNvSpPr/>
          <p:nvPr/>
        </p:nvSpPr>
        <p:spPr>
          <a:xfrm>
            <a:off x="8269274" y="610836"/>
            <a:ext cx="299730" cy="2790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A00742-67FF-4B14-9943-94B9ACB1538E}"/>
              </a:ext>
            </a:extLst>
          </p:cNvPr>
          <p:cNvCxnSpPr>
            <a:cxnSpLocks/>
          </p:cNvCxnSpPr>
          <p:nvPr/>
        </p:nvCxnSpPr>
        <p:spPr>
          <a:xfrm flipH="1" flipV="1">
            <a:off x="8419139" y="897105"/>
            <a:ext cx="149865" cy="924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2765BCD-F1A6-4461-A420-2601928E2482}"/>
              </a:ext>
            </a:extLst>
          </p:cNvPr>
          <p:cNvSpPr/>
          <p:nvPr/>
        </p:nvSpPr>
        <p:spPr>
          <a:xfrm>
            <a:off x="8788809" y="846381"/>
            <a:ext cx="299730" cy="2790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574DB5-B545-48D2-9698-9900060C56D1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8843963" y="1125479"/>
            <a:ext cx="94711" cy="695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2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Kang, Ashley</dc:creator>
  <cp:lastModifiedBy>Kang, Ashley</cp:lastModifiedBy>
  <cp:revision>4</cp:revision>
  <dcterms:created xsi:type="dcterms:W3CDTF">2024-04-04T15:42:41Z</dcterms:created>
  <dcterms:modified xsi:type="dcterms:W3CDTF">2024-04-04T15:55:00Z</dcterms:modified>
</cp:coreProperties>
</file>