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93482" r:id="rId3"/>
    <p:sldMasterId id="2147493480" r:id="rId4"/>
    <p:sldMasterId id="2147493455" r:id="rId5"/>
    <p:sldMasterId id="2147493521" r:id="rId6"/>
  </p:sldMasterIdLst>
  <p:notesMasterIdLst>
    <p:notesMasterId r:id="rId16"/>
  </p:notesMasterIdLst>
  <p:handoutMasterIdLst>
    <p:handoutMasterId r:id="rId17"/>
  </p:handoutMasterIdLst>
  <p:sldIdLst>
    <p:sldId id="435" r:id="rId7"/>
    <p:sldId id="460" r:id="rId8"/>
    <p:sldId id="461" r:id="rId9"/>
    <p:sldId id="465" r:id="rId10"/>
    <p:sldId id="464" r:id="rId11"/>
    <p:sldId id="463" r:id="rId12"/>
    <p:sldId id="466" r:id="rId13"/>
    <p:sldId id="462" r:id="rId14"/>
    <p:sldId id="451" r:id="rId15"/>
  </p:sldIdLst>
  <p:sldSz cx="12192000" cy="6858000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71D1D"/>
    <a:srgbClr val="595959"/>
    <a:srgbClr val="EB2819"/>
    <a:srgbClr val="E4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F5753-3F06-4992-9E77-050C49C2F6C8}" v="7" dt="2025-01-25T17:04:21.640"/>
  </p1510:revLst>
</p1510:revInfo>
</file>

<file path=ppt/tableStyles.xml><?xml version="1.0" encoding="utf-8"?>
<a:tblStyleLst xmlns:a="http://schemas.openxmlformats.org/drawingml/2006/main" def="{EB344D84-9AFB-497E-A393-DC336BA19D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5970" autoAdjust="0"/>
  </p:normalViewPr>
  <p:slideViewPr>
    <p:cSldViewPr snapToGrid="0" snapToObjects="1" showGuides="1">
      <p:cViewPr varScale="1">
        <p:scale>
          <a:sx n="70" d="100"/>
          <a:sy n="70" d="100"/>
        </p:scale>
        <p:origin x="460" y="2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ani, Mareedu" userId="68104d48-c805-432e-8608-7030255fe687" providerId="ADAL" clId="{C0AF5753-3F06-4992-9E77-050C49C2F6C8}"/>
    <pc:docChg chg="undo custSel addSld delSld modSld sldOrd">
      <pc:chgData name="Rajani, Mareedu" userId="68104d48-c805-432e-8608-7030255fe687" providerId="ADAL" clId="{C0AF5753-3F06-4992-9E77-050C49C2F6C8}" dt="2025-01-25T17:04:46.905" v="872" actId="1076"/>
      <pc:docMkLst>
        <pc:docMk/>
      </pc:docMkLst>
      <pc:sldChg chg="addSp modSp mod">
        <pc:chgData name="Rajani, Mareedu" userId="68104d48-c805-432e-8608-7030255fe687" providerId="ADAL" clId="{C0AF5753-3F06-4992-9E77-050C49C2F6C8}" dt="2025-01-25T17:04:46.905" v="872" actId="1076"/>
        <pc:sldMkLst>
          <pc:docMk/>
          <pc:sldMk cId="1656828721" sldId="435"/>
        </pc:sldMkLst>
        <pc:spChg chg="mod">
          <ac:chgData name="Rajani, Mareedu" userId="68104d48-c805-432e-8608-7030255fe687" providerId="ADAL" clId="{C0AF5753-3F06-4992-9E77-050C49C2F6C8}" dt="2025-01-11T07:51:20.316" v="9" actId="5793"/>
          <ac:spMkLst>
            <pc:docMk/>
            <pc:sldMk cId="1656828721" sldId="435"/>
            <ac:spMk id="4" creationId="{B344509F-4832-4B79-869C-05621F9E4162}"/>
          </ac:spMkLst>
        </pc:spChg>
        <pc:spChg chg="add mod">
          <ac:chgData name="Rajani, Mareedu" userId="68104d48-c805-432e-8608-7030255fe687" providerId="ADAL" clId="{C0AF5753-3F06-4992-9E77-050C49C2F6C8}" dt="2025-01-25T17:04:46.905" v="872" actId="1076"/>
          <ac:spMkLst>
            <pc:docMk/>
            <pc:sldMk cId="1656828721" sldId="435"/>
            <ac:spMk id="9" creationId="{B1660724-9541-60C4-9475-273BF6FCD3CE}"/>
          </ac:spMkLst>
        </pc:spChg>
        <pc:spChg chg="mod">
          <ac:chgData name="Rajani, Mareedu" userId="68104d48-c805-432e-8608-7030255fe687" providerId="ADAL" clId="{C0AF5753-3F06-4992-9E77-050C49C2F6C8}" dt="2025-01-25T16:35:28.535" v="297" actId="20577"/>
          <ac:spMkLst>
            <pc:docMk/>
            <pc:sldMk cId="1656828721" sldId="435"/>
            <ac:spMk id="338" creationId="{00000000-0000-0000-0000-000000000000}"/>
          </ac:spMkLst>
        </pc:spChg>
        <pc:picChg chg="add mod">
          <ac:chgData name="Rajani, Mareedu" userId="68104d48-c805-432e-8608-7030255fe687" providerId="ADAL" clId="{C0AF5753-3F06-4992-9E77-050C49C2F6C8}" dt="2025-01-25T17:03:24.487" v="846" actId="1076"/>
          <ac:picMkLst>
            <pc:docMk/>
            <pc:sldMk cId="1656828721" sldId="435"/>
            <ac:picMk id="5" creationId="{D93B333F-B2A7-E01C-EF60-423E11CC0808}"/>
          </ac:picMkLst>
        </pc:picChg>
        <pc:picChg chg="mod">
          <ac:chgData name="Rajani, Mareedu" userId="68104d48-c805-432e-8608-7030255fe687" providerId="ADAL" clId="{C0AF5753-3F06-4992-9E77-050C49C2F6C8}" dt="2025-01-25T17:03:22.202" v="845" actId="1076"/>
          <ac:picMkLst>
            <pc:docMk/>
            <pc:sldMk cId="1656828721" sldId="435"/>
            <ac:picMk id="8" creationId="{35F11728-59C1-7A23-B9DD-AF01BACA3ACE}"/>
          </ac:picMkLst>
        </pc:picChg>
        <pc:inkChg chg="add">
          <ac:chgData name="Rajani, Mareedu" userId="68104d48-c805-432e-8608-7030255fe687" providerId="ADAL" clId="{C0AF5753-3F06-4992-9E77-050C49C2F6C8}" dt="2025-01-25T17:03:33.430" v="847" actId="9405"/>
          <ac:inkMkLst>
            <pc:docMk/>
            <pc:sldMk cId="1656828721" sldId="435"/>
            <ac:inkMk id="6" creationId="{A77C3253-CC47-CCCC-91DA-EF655E4770D5}"/>
          </ac:inkMkLst>
        </pc:inkChg>
        <pc:inkChg chg="add">
          <ac:chgData name="Rajani, Mareedu" userId="68104d48-c805-432e-8608-7030255fe687" providerId="ADAL" clId="{C0AF5753-3F06-4992-9E77-050C49C2F6C8}" dt="2025-01-25T17:03:38.839" v="848" actId="9405"/>
          <ac:inkMkLst>
            <pc:docMk/>
            <pc:sldMk cId="1656828721" sldId="435"/>
            <ac:inkMk id="7" creationId="{84DEA6BD-EDC7-C661-8638-0BB56F19AFD5}"/>
          </ac:inkMkLst>
        </pc:inkChg>
      </pc:sldChg>
      <pc:sldChg chg="del">
        <pc:chgData name="Rajani, Mareedu" userId="68104d48-c805-432e-8608-7030255fe687" providerId="ADAL" clId="{C0AF5753-3F06-4992-9E77-050C49C2F6C8}" dt="2025-01-11T07:52:34.343" v="11" actId="2696"/>
        <pc:sldMkLst>
          <pc:docMk/>
          <pc:sldMk cId="3717879378" sldId="458"/>
        </pc:sldMkLst>
      </pc:sldChg>
      <pc:sldChg chg="modSp mod">
        <pc:chgData name="Rajani, Mareedu" userId="68104d48-c805-432e-8608-7030255fe687" providerId="ADAL" clId="{C0AF5753-3F06-4992-9E77-050C49C2F6C8}" dt="2025-01-25T16:47:14.517" v="433" actId="13926"/>
        <pc:sldMkLst>
          <pc:docMk/>
          <pc:sldMk cId="3209817030" sldId="460"/>
        </pc:sldMkLst>
        <pc:spChg chg="mod">
          <ac:chgData name="Rajani, Mareedu" userId="68104d48-c805-432e-8608-7030255fe687" providerId="ADAL" clId="{C0AF5753-3F06-4992-9E77-050C49C2F6C8}" dt="2025-01-25T16:44:35.069" v="409" actId="13926"/>
          <ac:spMkLst>
            <pc:docMk/>
            <pc:sldMk cId="3209817030" sldId="460"/>
            <ac:spMk id="2" creationId="{3CE8E439-7638-7F20-47E9-65E6ED58810F}"/>
          </ac:spMkLst>
        </pc:spChg>
        <pc:spChg chg="mod">
          <ac:chgData name="Rajani, Mareedu" userId="68104d48-c805-432e-8608-7030255fe687" providerId="ADAL" clId="{C0AF5753-3F06-4992-9E77-050C49C2F6C8}" dt="2025-01-25T16:47:14.517" v="433" actId="13926"/>
          <ac:spMkLst>
            <pc:docMk/>
            <pc:sldMk cId="3209817030" sldId="460"/>
            <ac:spMk id="6" creationId="{D50542EF-EE40-8EF6-350F-2983A3334BEE}"/>
          </ac:spMkLst>
        </pc:spChg>
      </pc:sldChg>
      <pc:sldChg chg="modSp mod">
        <pc:chgData name="Rajani, Mareedu" userId="68104d48-c805-432e-8608-7030255fe687" providerId="ADAL" clId="{C0AF5753-3F06-4992-9E77-050C49C2F6C8}" dt="2025-01-25T16:48:10.709" v="462" actId="13926"/>
        <pc:sldMkLst>
          <pc:docMk/>
          <pc:sldMk cId="4152981742" sldId="461"/>
        </pc:sldMkLst>
        <pc:spChg chg="mod">
          <ac:chgData name="Rajani, Mareedu" userId="68104d48-c805-432e-8608-7030255fe687" providerId="ADAL" clId="{C0AF5753-3F06-4992-9E77-050C49C2F6C8}" dt="2025-01-25T16:48:10.709" v="462" actId="13926"/>
          <ac:spMkLst>
            <pc:docMk/>
            <pc:sldMk cId="4152981742" sldId="461"/>
            <ac:spMk id="2" creationId="{5377C206-AB6D-767B-2B96-75F4E9EF0661}"/>
          </ac:spMkLst>
        </pc:spChg>
        <pc:spChg chg="mod">
          <ac:chgData name="Rajani, Mareedu" userId="68104d48-c805-432e-8608-7030255fe687" providerId="ADAL" clId="{C0AF5753-3F06-4992-9E77-050C49C2F6C8}" dt="2025-01-25T16:45:11.374" v="427" actId="20577"/>
          <ac:spMkLst>
            <pc:docMk/>
            <pc:sldMk cId="4152981742" sldId="461"/>
            <ac:spMk id="6" creationId="{17CBEA5A-88D0-4036-6A52-5094C3BA137D}"/>
          </ac:spMkLst>
        </pc:spChg>
      </pc:sldChg>
      <pc:sldChg chg="addSp delSp modSp add mod">
        <pc:chgData name="Rajani, Mareedu" userId="68104d48-c805-432e-8608-7030255fe687" providerId="ADAL" clId="{C0AF5753-3F06-4992-9E77-050C49C2F6C8}" dt="2025-01-25T17:00:55.747" v="834" actId="1076"/>
        <pc:sldMkLst>
          <pc:docMk/>
          <pc:sldMk cId="1749212387" sldId="462"/>
        </pc:sldMkLst>
        <pc:spChg chg="mod">
          <ac:chgData name="Rajani, Mareedu" userId="68104d48-c805-432e-8608-7030255fe687" providerId="ADAL" clId="{C0AF5753-3F06-4992-9E77-050C49C2F6C8}" dt="2025-01-25T16:57:44.466" v="778" actId="13926"/>
          <ac:spMkLst>
            <pc:docMk/>
            <pc:sldMk cId="1749212387" sldId="462"/>
            <ac:spMk id="2" creationId="{76A5D4E5-2D09-EE8B-F99E-3C147E8BEC1C}"/>
          </ac:spMkLst>
        </pc:spChg>
        <pc:spChg chg="mod">
          <ac:chgData name="Rajani, Mareedu" userId="68104d48-c805-432e-8608-7030255fe687" providerId="ADAL" clId="{C0AF5753-3F06-4992-9E77-050C49C2F6C8}" dt="2025-01-25T16:57:28.296" v="751" actId="1076"/>
          <ac:spMkLst>
            <pc:docMk/>
            <pc:sldMk cId="1749212387" sldId="462"/>
            <ac:spMk id="6" creationId="{C4C177CD-7C3B-6726-6785-EA72FECACB7B}"/>
          </ac:spMkLst>
        </pc:spChg>
        <pc:spChg chg="add mod">
          <ac:chgData name="Rajani, Mareedu" userId="68104d48-c805-432e-8608-7030255fe687" providerId="ADAL" clId="{C0AF5753-3F06-4992-9E77-050C49C2F6C8}" dt="2025-01-25T17:00:55.747" v="834" actId="1076"/>
          <ac:spMkLst>
            <pc:docMk/>
            <pc:sldMk cId="1749212387" sldId="462"/>
            <ac:spMk id="13" creationId="{E1EB8438-9DB0-E81C-BB04-50CE941176A7}"/>
          </ac:spMkLst>
        </pc:spChg>
        <pc:picChg chg="add mod">
          <ac:chgData name="Rajani, Mareedu" userId="68104d48-c805-432e-8608-7030255fe687" providerId="ADAL" clId="{C0AF5753-3F06-4992-9E77-050C49C2F6C8}" dt="2025-01-11T08:02:17.656" v="210" actId="1076"/>
          <ac:picMkLst>
            <pc:docMk/>
            <pc:sldMk cId="1749212387" sldId="462"/>
            <ac:picMk id="15" creationId="{3087068B-8AF3-EAD8-68F1-5B998DE8C7F0}"/>
          </ac:picMkLst>
        </pc:picChg>
      </pc:sldChg>
      <pc:sldChg chg="modSp add mod ord">
        <pc:chgData name="Rajani, Mareedu" userId="68104d48-c805-432e-8608-7030255fe687" providerId="ADAL" clId="{C0AF5753-3F06-4992-9E77-050C49C2F6C8}" dt="2025-01-25T16:50:47.594" v="520" actId="13926"/>
        <pc:sldMkLst>
          <pc:docMk/>
          <pc:sldMk cId="3424876981" sldId="463"/>
        </pc:sldMkLst>
        <pc:spChg chg="mod">
          <ac:chgData name="Rajani, Mareedu" userId="68104d48-c805-432e-8608-7030255fe687" providerId="ADAL" clId="{C0AF5753-3F06-4992-9E77-050C49C2F6C8}" dt="2025-01-25T16:50:47.594" v="520" actId="13926"/>
          <ac:spMkLst>
            <pc:docMk/>
            <pc:sldMk cId="3424876981" sldId="463"/>
            <ac:spMk id="2" creationId="{F856B847-0B36-0C88-94FE-B754F5CD57AB}"/>
          </ac:spMkLst>
        </pc:spChg>
        <pc:spChg chg="mod">
          <ac:chgData name="Rajani, Mareedu" userId="68104d48-c805-432e-8608-7030255fe687" providerId="ADAL" clId="{C0AF5753-3F06-4992-9E77-050C49C2F6C8}" dt="2025-01-25T16:50:27.873" v="505" actId="1076"/>
          <ac:spMkLst>
            <pc:docMk/>
            <pc:sldMk cId="3424876981" sldId="463"/>
            <ac:spMk id="6" creationId="{BA65AF08-A97F-B551-A830-AAA7FBAD4597}"/>
          </ac:spMkLst>
        </pc:spChg>
      </pc:sldChg>
      <pc:sldChg chg="addSp delSp modSp add mod ord">
        <pc:chgData name="Rajani, Mareedu" userId="68104d48-c805-432e-8608-7030255fe687" providerId="ADAL" clId="{C0AF5753-3F06-4992-9E77-050C49C2F6C8}" dt="2025-01-25T16:49:24.286" v="503" actId="14100"/>
        <pc:sldMkLst>
          <pc:docMk/>
          <pc:sldMk cId="4291182075" sldId="464"/>
        </pc:sldMkLst>
        <pc:spChg chg="mod">
          <ac:chgData name="Rajani, Mareedu" userId="68104d48-c805-432e-8608-7030255fe687" providerId="ADAL" clId="{C0AF5753-3F06-4992-9E77-050C49C2F6C8}" dt="2025-01-25T16:48:59.886" v="499" actId="13926"/>
          <ac:spMkLst>
            <pc:docMk/>
            <pc:sldMk cId="4291182075" sldId="464"/>
            <ac:spMk id="2" creationId="{85E43BF0-5BD2-B831-2693-890757104ADA}"/>
          </ac:spMkLst>
        </pc:spChg>
        <pc:spChg chg="add mod">
          <ac:chgData name="Rajani, Mareedu" userId="68104d48-c805-432e-8608-7030255fe687" providerId="ADAL" clId="{C0AF5753-3F06-4992-9E77-050C49C2F6C8}" dt="2025-01-25T16:46:59.176" v="430" actId="20577"/>
          <ac:spMkLst>
            <pc:docMk/>
            <pc:sldMk cId="4291182075" sldId="464"/>
            <ac:spMk id="5" creationId="{36AFC1D2-734A-B203-A2AE-04F77208AFDF}"/>
          </ac:spMkLst>
        </pc:spChg>
        <pc:spChg chg="mod">
          <ac:chgData name="Rajani, Mareedu" userId="68104d48-c805-432e-8608-7030255fe687" providerId="ADAL" clId="{C0AF5753-3F06-4992-9E77-050C49C2F6C8}" dt="2025-01-25T16:49:16.058" v="501" actId="1076"/>
          <ac:spMkLst>
            <pc:docMk/>
            <pc:sldMk cId="4291182075" sldId="464"/>
            <ac:spMk id="6" creationId="{D4F67DBD-8004-7628-4DDC-953C9D6B6928}"/>
          </ac:spMkLst>
        </pc:spChg>
        <pc:picChg chg="del">
          <ac:chgData name="Rajani, Mareedu" userId="68104d48-c805-432e-8608-7030255fe687" providerId="ADAL" clId="{C0AF5753-3F06-4992-9E77-050C49C2F6C8}" dt="2025-01-25T16:46:56.003" v="429" actId="478"/>
          <ac:picMkLst>
            <pc:docMk/>
            <pc:sldMk cId="4291182075" sldId="464"/>
            <ac:picMk id="7" creationId="{37F11EBB-EA60-B0D5-E985-7394813C61AA}"/>
          </ac:picMkLst>
        </pc:picChg>
        <pc:picChg chg="del">
          <ac:chgData name="Rajani, Mareedu" userId="68104d48-c805-432e-8608-7030255fe687" providerId="ADAL" clId="{C0AF5753-3F06-4992-9E77-050C49C2F6C8}" dt="2025-01-25T16:46:54.175" v="428" actId="478"/>
          <ac:picMkLst>
            <pc:docMk/>
            <pc:sldMk cId="4291182075" sldId="464"/>
            <ac:picMk id="9" creationId="{471CF525-59D9-8B66-C659-B73C7B5FDF5A}"/>
          </ac:picMkLst>
        </pc:picChg>
        <pc:picChg chg="add mod">
          <ac:chgData name="Rajani, Mareedu" userId="68104d48-c805-432e-8608-7030255fe687" providerId="ADAL" clId="{C0AF5753-3F06-4992-9E77-050C49C2F6C8}" dt="2025-01-25T16:49:24.286" v="503" actId="14100"/>
          <ac:picMkLst>
            <pc:docMk/>
            <pc:sldMk cId="4291182075" sldId="464"/>
            <ac:picMk id="10" creationId="{7341A0FA-A308-8A99-774C-704797D2ED43}"/>
          </ac:picMkLst>
        </pc:picChg>
      </pc:sldChg>
      <pc:sldChg chg="addSp delSp modSp add mod">
        <pc:chgData name="Rajani, Mareedu" userId="68104d48-c805-432e-8608-7030255fe687" providerId="ADAL" clId="{C0AF5753-3F06-4992-9E77-050C49C2F6C8}" dt="2025-01-25T16:55:56.814" v="735" actId="20577"/>
        <pc:sldMkLst>
          <pc:docMk/>
          <pc:sldMk cId="3623887828" sldId="465"/>
        </pc:sldMkLst>
        <pc:spChg chg="mod">
          <ac:chgData name="Rajani, Mareedu" userId="68104d48-c805-432e-8608-7030255fe687" providerId="ADAL" clId="{C0AF5753-3F06-4992-9E77-050C49C2F6C8}" dt="2025-01-25T16:43:59.439" v="403" actId="26606"/>
          <ac:spMkLst>
            <pc:docMk/>
            <pc:sldMk cId="3623887828" sldId="465"/>
            <ac:spMk id="2" creationId="{0E6FA00E-F33B-7309-0426-ABF74C1504EA}"/>
          </ac:spMkLst>
        </pc:spChg>
        <pc:spChg chg="mod">
          <ac:chgData name="Rajani, Mareedu" userId="68104d48-c805-432e-8608-7030255fe687" providerId="ADAL" clId="{C0AF5753-3F06-4992-9E77-050C49C2F6C8}" dt="2025-01-25T16:43:59.439" v="403" actId="26606"/>
          <ac:spMkLst>
            <pc:docMk/>
            <pc:sldMk cId="3623887828" sldId="465"/>
            <ac:spMk id="3" creationId="{0F29DFC7-4861-68DF-AC1C-D226FF088448}"/>
          </ac:spMkLst>
        </pc:spChg>
        <pc:spChg chg="del">
          <ac:chgData name="Rajani, Mareedu" userId="68104d48-c805-432e-8608-7030255fe687" providerId="ADAL" clId="{C0AF5753-3F06-4992-9E77-050C49C2F6C8}" dt="2025-01-25T16:43:38.418" v="400" actId="22"/>
          <ac:spMkLst>
            <pc:docMk/>
            <pc:sldMk cId="3623887828" sldId="465"/>
            <ac:spMk id="4" creationId="{2ECF13C3-D31F-0458-744A-BAE3BF96AE7C}"/>
          </ac:spMkLst>
        </pc:spChg>
        <pc:spChg chg="mod">
          <ac:chgData name="Rajani, Mareedu" userId="68104d48-c805-432e-8608-7030255fe687" providerId="ADAL" clId="{C0AF5753-3F06-4992-9E77-050C49C2F6C8}" dt="2025-01-25T16:55:56.814" v="735" actId="20577"/>
          <ac:spMkLst>
            <pc:docMk/>
            <pc:sldMk cId="3623887828" sldId="465"/>
            <ac:spMk id="6" creationId="{714E7BF6-8C6E-41F7-7FC7-97EE28220BA0}"/>
          </ac:spMkLst>
        </pc:spChg>
        <pc:picChg chg="add mod ord">
          <ac:chgData name="Rajani, Mareedu" userId="68104d48-c805-432e-8608-7030255fe687" providerId="ADAL" clId="{C0AF5753-3F06-4992-9E77-050C49C2F6C8}" dt="2025-01-25T16:44:02.813" v="404" actId="14100"/>
          <ac:picMkLst>
            <pc:docMk/>
            <pc:sldMk cId="3623887828" sldId="465"/>
            <ac:picMk id="7" creationId="{4F217390-F1DC-E385-FD40-DC30FE81CABB}"/>
          </ac:picMkLst>
        </pc:picChg>
        <pc:picChg chg="del">
          <ac:chgData name="Rajani, Mareedu" userId="68104d48-c805-432e-8608-7030255fe687" providerId="ADAL" clId="{C0AF5753-3F06-4992-9E77-050C49C2F6C8}" dt="2025-01-25T16:43:09.246" v="399" actId="478"/>
          <ac:picMkLst>
            <pc:docMk/>
            <pc:sldMk cId="3623887828" sldId="465"/>
            <ac:picMk id="10" creationId="{6D1CC1E9-28AD-35E0-2874-5EF4E5F35F6C}"/>
          </ac:picMkLst>
        </pc:picChg>
      </pc:sldChg>
      <pc:sldChg chg="addSp delSp modSp add mod">
        <pc:chgData name="Rajani, Mareedu" userId="68104d48-c805-432e-8608-7030255fe687" providerId="ADAL" clId="{C0AF5753-3F06-4992-9E77-050C49C2F6C8}" dt="2025-01-25T16:57:19.567" v="750" actId="1076"/>
        <pc:sldMkLst>
          <pc:docMk/>
          <pc:sldMk cId="3463628788" sldId="466"/>
        </pc:sldMkLst>
        <pc:spChg chg="mod">
          <ac:chgData name="Rajani, Mareedu" userId="68104d48-c805-432e-8608-7030255fe687" providerId="ADAL" clId="{C0AF5753-3F06-4992-9E77-050C49C2F6C8}" dt="2025-01-25T16:50:59.955" v="527" actId="20577"/>
          <ac:spMkLst>
            <pc:docMk/>
            <pc:sldMk cId="3463628788" sldId="466"/>
            <ac:spMk id="2" creationId="{48B64A74-CD55-8EAA-ACBB-87C779CFCE3E}"/>
          </ac:spMkLst>
        </pc:spChg>
        <pc:spChg chg="mod">
          <ac:chgData name="Rajani, Mareedu" userId="68104d48-c805-432e-8608-7030255fe687" providerId="ADAL" clId="{C0AF5753-3F06-4992-9E77-050C49C2F6C8}" dt="2025-01-25T16:57:16.692" v="749" actId="1076"/>
          <ac:spMkLst>
            <pc:docMk/>
            <pc:sldMk cId="3463628788" sldId="466"/>
            <ac:spMk id="6" creationId="{8D8F3940-F1B1-BFF4-900A-5AD7495EA5E3}"/>
          </ac:spMkLst>
        </pc:spChg>
        <pc:spChg chg="mod">
          <ac:chgData name="Rajani, Mareedu" userId="68104d48-c805-432e-8608-7030255fe687" providerId="ADAL" clId="{C0AF5753-3F06-4992-9E77-050C49C2F6C8}" dt="2025-01-25T16:57:19.567" v="750" actId="1076"/>
          <ac:spMkLst>
            <pc:docMk/>
            <pc:sldMk cId="3463628788" sldId="466"/>
            <ac:spMk id="13" creationId="{DEA6BD33-3AD8-7A8C-C5A8-547EF7FDAE20}"/>
          </ac:spMkLst>
        </pc:spChg>
        <pc:picChg chg="add mod">
          <ac:chgData name="Rajani, Mareedu" userId="68104d48-c805-432e-8608-7030255fe687" providerId="ADAL" clId="{C0AF5753-3F06-4992-9E77-050C49C2F6C8}" dt="2025-01-25T16:52:23.949" v="534" actId="1076"/>
          <ac:picMkLst>
            <pc:docMk/>
            <pc:sldMk cId="3463628788" sldId="466"/>
            <ac:picMk id="5" creationId="{9113A175-D237-FE52-9E86-D0C4F632576D}"/>
          </ac:picMkLst>
        </pc:picChg>
        <pc:picChg chg="del">
          <ac:chgData name="Rajani, Mareedu" userId="68104d48-c805-432e-8608-7030255fe687" providerId="ADAL" clId="{C0AF5753-3F06-4992-9E77-050C49C2F6C8}" dt="2025-01-25T16:51:08.274" v="528" actId="478"/>
          <ac:picMkLst>
            <pc:docMk/>
            <pc:sldMk cId="3463628788" sldId="466"/>
            <ac:picMk id="10" creationId="{5E017EB9-ED6E-4EA9-68F5-C07DEDB851F0}"/>
          </ac:picMkLst>
        </pc:picChg>
      </pc:sldChg>
      <pc:sldMasterChg chg="delSldLayout">
        <pc:chgData name="Rajani, Mareedu" userId="68104d48-c805-432e-8608-7030255fe687" providerId="ADAL" clId="{C0AF5753-3F06-4992-9E77-050C49C2F6C8}" dt="2025-01-11T07:52:34.343" v="11" actId="2696"/>
        <pc:sldMasterMkLst>
          <pc:docMk/>
          <pc:sldMasterMk cId="0" sldId="2147493455"/>
        </pc:sldMasterMkLst>
        <pc:sldLayoutChg chg="del">
          <pc:chgData name="Rajani, Mareedu" userId="68104d48-c805-432e-8608-7030255fe687" providerId="ADAL" clId="{C0AF5753-3F06-4992-9E77-050C49C2F6C8}" dt="2025-01-11T07:52:34.343" v="11" actId="2696"/>
          <pc:sldLayoutMkLst>
            <pc:docMk/>
            <pc:sldMasterMk cId="0" sldId="2147493455"/>
            <pc:sldLayoutMk cId="793191902" sldId="214749353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3F41CC-28CB-1245-A9A3-1B87F6E9A66A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398D26-946E-1444-9FD7-78A342E10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5T17:03:33.4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0 775 24575,'24'-21'0,"1"1"0,0 2 0,2 0 0,0 2 0,41-18 0,-39 19 0,-11 7 0,0 1 0,1 1 0,0 1 0,0 0 0,1 1 0,-1 1 0,33 0 0,-39 0 0,1 0 0,-1 0 0,0-1 0,-1-1 0,1 0 0,-1-1 0,0-1 0,22-15 0,-14 10 0,34-17 0,-33 22 0,0 0 0,28-4 0,17-6 0,-34 8 0,1 2 0,0 1 0,54-4 0,102 9 0,-97 2 0,-57-3 0,69-12 0,-77 9 0,-20 4 0,-1 0 0,1-1 0,-1 0 0,1 0 0,-1-1 0,0 0 0,0 0 0,0 0 0,0-1 0,0 0 0,-1 0 0,0 0 0,0-1 0,0 0 0,6-7 0,-5 4 0,-1 0 0,0-1 0,-1 1 0,1-1 0,-2 0 0,1 0 0,-1-1 0,-1 1 0,0-1 0,2-13 0,19-95 126,-6 42-1617,-11 43-5335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5T17:03:38.8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179 459 24575,'1'-2'0,"-1"0"0,1 0 0,0 0 0,0 1 0,0-1 0,0 0 0,0 0 0,0 1 0,0-1 0,0 0 0,1 1 0,-1-1 0,0 1 0,1 0 0,0-1 0,-1 1 0,1 0 0,0 0 0,2-1 0,-1 0 0,16-10 0,1 0 0,1 2 0,-1 1 0,2 0 0,38-9 0,117-16 0,215-31 0,257-31 0,241 41 0,-408 18 0,-73 3 0,164 14 0,-377 15 0,960-4 0,-830 10 0,51 16 0,-277-6 0,170 42 0,506 194 0,-711-225 0,277 84 0,70 24 0,-409-129 0,277 111 0,-228-87 0,-1 1 0,-2 3 0,56 43 0,-55-33 0,67 48 0,32 28 0,-19-13 0,51 22 0,-153-106 0,-20-14 0,-1 0 0,0 1 0,0 0 0,0 0 0,0 0 0,-1 1 0,0 0 0,6 7 0,34 59 0,51 107 0,26 118 0,-61-136 0,-38-95 0,-2 1 0,-4 2 0,13 85 0,-13-49 0,18 125 0,-30-180 0,17 245 0,-24 593 0,-3-826 0,-2-1 0,-23 102 0,27-154 0,-8 30 0,-1-1 0,-27 62 0,-44 67 0,51-109 0,-3-2 0,-2-2 0,-49 58 0,65-88 0,1 0 0,-1 0 0,-1-2 0,-36 29 0,-11-5 0,-2-3 0,-117 51 0,-130 46 0,246-109 0,-89 28 0,-80 9 0,197-57 0,-204 36 0,-16 5 0,156-25 0,0-4 0,-166 13 0,-114-30 0,250-8 0,-10 1 0,-193 2 0,178 11 0,-11 0 0,-218-30 0,-1-32 0,153 17 0,186 25 0,1-2 0,0-2 0,-72-28 0,-164-53 0,120 42 0,11-1 0,-288-79 0,273 85 0,106 27 0,0 2 0,-107-13 0,-141 5 0,289 24 0,0-2 0,-1-1 0,1-1 0,1 0 0,-1-2 0,1-1 0,-24-12 0,-26-11 0,-2 3 0,-79-18 0,131 39 0,-519-131 0,286 68 0,199 50 0,0-3 0,-69-39 0,34 11 0,2-5 0,-145-117 0,211 152 0,9 8 0,0 0 0,1-2 0,1 0 0,-17-21 0,-3-13 0,8 14 0,1-1 0,2-1 0,2-1 0,-24-58 0,-105-462 0,114 420 0,-13-66 0,18-126 0,28-2 0,4 276 0,-1-1229 0,1 1260 0,1 1 0,1 0 0,1 0 0,13-44 0,43-89 0,-10 31 0,-44 110 0,0 1 0,2 0 0,0 0 0,1 0 0,0 1 0,1 0 0,14-14 0,10-7 0,45-36 0,-62 58 16,0 1 0,2 1 0,27-14 0,4-1-1445,-25 10-5397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D852FF-7CC7-3641-A133-609717ED0196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E59ADA-CF08-9440-BACD-BF7F5C851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851856" y="5959477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9726"/>
            <a:ext cx="12192000" cy="49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7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 Single Corner Rectangle 9"/>
          <p:cNvSpPr/>
          <p:nvPr userDrawn="1"/>
        </p:nvSpPr>
        <p:spPr>
          <a:xfrm>
            <a:off x="0" y="6364289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09621" y="364015"/>
            <a:ext cx="10491779" cy="5118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6A011D3D-470C-6841-80D1-ED00CD6945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09621" y="1005463"/>
            <a:ext cx="10491779" cy="5075237"/>
          </a:xfrm>
          <a:prstGeom prst="rect">
            <a:avLst/>
          </a:prstGeo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76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108" y="357189"/>
            <a:ext cx="10480347" cy="498475"/>
          </a:xfrm>
        </p:spPr>
        <p:txBody>
          <a:bodyPr/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714108" y="1005840"/>
            <a:ext cx="5172300" cy="504793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6"/>
          </p:nvPr>
        </p:nvSpPr>
        <p:spPr>
          <a:xfrm>
            <a:off x="6143515" y="1005840"/>
            <a:ext cx="5050940" cy="504793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ound Single Corner Rectangle 15"/>
          <p:cNvSpPr/>
          <p:nvPr userDrawn="1"/>
        </p:nvSpPr>
        <p:spPr>
          <a:xfrm>
            <a:off x="0" y="6364289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6008640" y="996697"/>
            <a:ext cx="0" cy="5057077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000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4108" y="364859"/>
            <a:ext cx="10472508" cy="4853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 algn="l"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8D2DB58E-2992-2040-8E77-3A8E9F68B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Content Placeholder 4"/>
          <p:cNvSpPr>
            <a:spLocks noGrp="1"/>
          </p:cNvSpPr>
          <p:nvPr>
            <p:ph sz="quarter" idx="23"/>
          </p:nvPr>
        </p:nvSpPr>
        <p:spPr>
          <a:xfrm>
            <a:off x="714108" y="3796577"/>
            <a:ext cx="5165333" cy="23851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24"/>
          </p:nvPr>
        </p:nvSpPr>
        <p:spPr>
          <a:xfrm>
            <a:off x="6123482" y="3796577"/>
            <a:ext cx="5063134" cy="23851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4"/>
          <p:cNvSpPr>
            <a:spLocks noGrp="1"/>
          </p:cNvSpPr>
          <p:nvPr>
            <p:ph sz="quarter" idx="12"/>
          </p:nvPr>
        </p:nvSpPr>
        <p:spPr>
          <a:xfrm>
            <a:off x="714108" y="1005841"/>
            <a:ext cx="5165333" cy="262442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5"/>
          </p:nvPr>
        </p:nvSpPr>
        <p:spPr>
          <a:xfrm>
            <a:off x="6123482" y="1005841"/>
            <a:ext cx="5063134" cy="2624429"/>
          </a:xfrm>
          <a:prstGeom prst="rect">
            <a:avLst/>
          </a:prstGeom>
        </p:spPr>
        <p:txBody>
          <a:bodyPr/>
          <a:lstStyle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ound Single Corner Rectangle 16"/>
          <p:cNvSpPr/>
          <p:nvPr userDrawn="1"/>
        </p:nvSpPr>
        <p:spPr>
          <a:xfrm>
            <a:off x="0" y="6364289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 flipH="1">
            <a:off x="714240" y="3710164"/>
            <a:ext cx="10531033" cy="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 userDrawn="1"/>
        </p:nvCxnSpPr>
        <p:spPr bwMode="auto">
          <a:xfrm>
            <a:off x="6008640" y="996697"/>
            <a:ext cx="0" cy="5185029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6996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240" y="357189"/>
            <a:ext cx="10455164" cy="498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C998C0A-3FDF-A343-89AA-469E5F1A1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 Single Corner Rectangle 9"/>
          <p:cNvSpPr/>
          <p:nvPr userDrawn="1"/>
        </p:nvSpPr>
        <p:spPr>
          <a:xfrm>
            <a:off x="0" y="6364289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04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4568" y="357810"/>
            <a:ext cx="10507948" cy="49861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4D0C-58DA-754D-96DF-668AE432F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14568" y="1005840"/>
            <a:ext cx="10507947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535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240" y="357189"/>
            <a:ext cx="10523336" cy="4984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FF1F74E8-2156-B64F-A723-2FC713503C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317" y="357189"/>
            <a:ext cx="10479960" cy="498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418" y="992189"/>
            <a:ext cx="10663767" cy="5032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881254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853267" y="5959476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51856" y="5959477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4568" y="357810"/>
            <a:ext cx="10507948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4D0C-58DA-754D-96DF-668AE432F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14568" y="1005840"/>
            <a:ext cx="10507947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14567" y="357810"/>
            <a:ext cx="10499918" cy="4986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0C130-3947-5746-9F16-5E7E49C44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14793" y="1005840"/>
            <a:ext cx="5160304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50445" y="1005840"/>
            <a:ext cx="5064040" cy="53086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08640" y="996697"/>
            <a:ext cx="0" cy="5334129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714240" y="3710164"/>
            <a:ext cx="10531033" cy="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6008640" y="996697"/>
            <a:ext cx="0" cy="5334129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14240" y="364798"/>
            <a:ext cx="10531033" cy="5120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 algn="l"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E075DB8A-71E0-F944-83F6-A83A2D996D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14240" y="1005841"/>
            <a:ext cx="5172338" cy="262442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4782" y="1005841"/>
            <a:ext cx="5110491" cy="262442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14240" y="3796577"/>
            <a:ext cx="5172338" cy="25342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4782" y="3796577"/>
            <a:ext cx="5110491" cy="253424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667435" y="6804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FF1F74E8-2156-B64F-A723-2FC713503C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703831" cy="5857461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57685" y="1973264"/>
            <a:ext cx="3644900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0115" y="-15499"/>
            <a:ext cx="7424333" cy="1905579"/>
          </a:xfrm>
          <a:prstGeom prst="rect">
            <a:avLst/>
          </a:prstGeom>
        </p:spPr>
      </p:pic>
      <p:pic>
        <p:nvPicPr>
          <p:cNvPr id="14" name="Picture 13" descr="Picture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4617" y="1973264"/>
            <a:ext cx="3668182" cy="2017500"/>
          </a:xfrm>
          <a:prstGeom prst="rect">
            <a:avLst/>
          </a:prstGeom>
        </p:spPr>
      </p:pic>
      <p:pic>
        <p:nvPicPr>
          <p:cNvPr id="15" name="Picture 14" descr="Picture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0115" y="4052743"/>
            <a:ext cx="3659684" cy="1585863"/>
          </a:xfrm>
          <a:prstGeom prst="rect">
            <a:avLst/>
          </a:prstGeom>
        </p:spPr>
      </p:pic>
      <p:pic>
        <p:nvPicPr>
          <p:cNvPr id="36" name="Picture 2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934" y="6108878"/>
            <a:ext cx="1896092" cy="35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Corner-01 copy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793067"/>
            <a:ext cx="12188952" cy="305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934" y="6097589"/>
            <a:ext cx="1896092" cy="35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14" r:id="rId1"/>
    <p:sldLayoutId id="2147493533" r:id="rId2"/>
    <p:sldLayoutId id="2147493534" r:id="rId3"/>
    <p:sldLayoutId id="2147493535" r:id="rId4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Courier New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il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01479" cy="6070253"/>
          </a:xfrm>
          <a:prstGeom prst="rect">
            <a:avLst/>
          </a:prstGeom>
        </p:spPr>
      </p:pic>
      <p:pic>
        <p:nvPicPr>
          <p:cNvPr id="6" name="Picture 5" descr="Corner-01 cop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793067"/>
            <a:ext cx="12188952" cy="305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934" y="6097589"/>
            <a:ext cx="1896092" cy="35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15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Courier New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ner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1" y="2"/>
            <a:ext cx="12192000" cy="6858000"/>
          </a:xfrm>
          <a:prstGeom prst="rect">
            <a:avLst/>
          </a:prstGeom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713317" y="357189"/>
            <a:ext cx="1047996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2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601" y="6519863"/>
            <a:ext cx="1370935" cy="25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730692" y="6585829"/>
            <a:ext cx="35060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>
                <a:solidFill>
                  <a:schemeClr val="accent3"/>
                </a:solidFill>
                <a:cs typeface="Arial" panose="020B0604020202020204" pitchFamily="34" charset="0"/>
              </a:rPr>
              <a:t>Honeywell Confidential - © 2016 by Honeywell International Inc. All rights reserved.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11" r:id="rId1"/>
    <p:sldLayoutId id="2147493512" r:id="rId2"/>
    <p:sldLayoutId id="2147493517" r:id="rId3"/>
    <p:sldLayoutId id="2147493513" r:id="rId4"/>
    <p:sldLayoutId id="2147493530" r:id="rId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9 wTKaway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7360" cy="6866640"/>
          </a:xfrm>
          <a:prstGeom prst="rect">
            <a:avLst/>
          </a:prstGeom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713317" y="357189"/>
            <a:ext cx="1050886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730692" y="6164234"/>
            <a:ext cx="35060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>
                <a:solidFill>
                  <a:schemeClr val="accent3"/>
                </a:solidFill>
                <a:cs typeface="Arial" panose="020B0604020202020204" pitchFamily="34" charset="0"/>
              </a:rPr>
              <a:t>Honeywell Confidential - © 2016 by Honeywell International Inc. All rights reserved.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2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8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3" r:id="rId1"/>
    <p:sldLayoutId id="2147493525" r:id="rId2"/>
    <p:sldLayoutId id="2147493527" r:id="rId3"/>
    <p:sldLayoutId id="2147493529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itle 1"/>
          <p:cNvSpPr>
            <a:spLocks noGrp="1"/>
          </p:cNvSpPr>
          <p:nvPr>
            <p:ph type="title"/>
          </p:nvPr>
        </p:nvSpPr>
        <p:spPr>
          <a:xfrm>
            <a:off x="714567" y="357810"/>
            <a:ext cx="10499918" cy="49861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Schematic view</a:t>
            </a:r>
            <a:r>
              <a:rPr lang="en-US" sz="2000" b="1" kern="1200" dirty="0">
                <a:solidFill>
                  <a:srgbClr val="FF0000"/>
                </a:solidFill>
                <a:latin typeface="Arial" pitchFamily="34" charset="0"/>
                <a:ea typeface="Arial" charset="0"/>
                <a:cs typeface="Arial" pitchFamily="34" charset="0"/>
              </a:rPr>
              <a:t> : IC5A &amp; IC5B are TL072CDR Part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11645901" y="-143"/>
            <a:ext cx="675217" cy="504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i="0" kern="1200">
                <a:latin typeface="+mn-lt"/>
                <a:ea typeface="+mn-ea"/>
                <a:cs typeface="HelveticaNeue MediumCond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44509F-4832-4B79-869C-05621F9E4162}"/>
              </a:ext>
            </a:extLst>
          </p:cNvPr>
          <p:cNvSpPr/>
          <p:nvPr/>
        </p:nvSpPr>
        <p:spPr>
          <a:xfrm>
            <a:off x="714793" y="1005840"/>
            <a:ext cx="5160304" cy="5308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en-US" sz="1400" dirty="0">
              <a:effectLst/>
              <a:latin typeface="+mn-lt"/>
              <a:cs typeface="Arial" pitchFamily="34" charset="0"/>
            </a:endParaRPr>
          </a:p>
          <a:p>
            <a:pPr marL="169863" marR="0" indent="-1698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 sz="1400" dirty="0">
              <a:latin typeface="+mn-lt"/>
              <a:cs typeface="Arial" pitchFamily="34" charset="0"/>
            </a:endParaRPr>
          </a:p>
          <a:p>
            <a:pPr marL="169863" marR="0" indent="-1698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 sz="1400" dirty="0">
              <a:effectLst/>
              <a:latin typeface="+mn-lt"/>
              <a:cs typeface="Arial" pitchFamily="34" charset="0"/>
            </a:endParaRPr>
          </a:p>
          <a:p>
            <a:pPr marR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en-US" sz="1400" dirty="0">
              <a:effectLst/>
              <a:latin typeface="+mn-lt"/>
              <a:cs typeface="Arial" pitchFamily="34" charset="0"/>
            </a:endParaRPr>
          </a:p>
          <a:p>
            <a:pPr marL="169863" indent="-1698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 sz="1400" dirty="0">
              <a:latin typeface="+mn-lt"/>
              <a:cs typeface="Arial" pitchFamily="34" charset="0"/>
            </a:endParaRPr>
          </a:p>
          <a:p>
            <a:pPr marL="169863" indent="-1698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 sz="1400" dirty="0">
              <a:latin typeface="+mn-lt"/>
              <a:cs typeface="Arial" pitchFamily="34" charset="0"/>
            </a:endParaRPr>
          </a:p>
          <a:p>
            <a:pPr marL="169863" indent="-1698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 sz="1400" dirty="0">
              <a:latin typeface="+mn-lt"/>
              <a:cs typeface="Arial" pitchFamily="34" charset="0"/>
            </a:endParaRPr>
          </a:p>
          <a:p>
            <a:pPr marL="169863" indent="-1698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 sz="1400" dirty="0">
              <a:latin typeface="+mn-lt"/>
              <a:cs typeface="Arial" pitchFamily="34" charset="0"/>
            </a:endParaRPr>
          </a:p>
          <a:p>
            <a:pPr marL="169863" indent="-1698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 sz="1400" dirty="0">
              <a:latin typeface="+mn-lt"/>
              <a:cs typeface="Arial" pitchFamily="34" charset="0"/>
            </a:endParaRPr>
          </a:p>
          <a:p>
            <a:pPr marL="169863" indent="-1698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 sz="1400" dirty="0">
              <a:latin typeface="+mn-lt"/>
              <a:cs typeface="Arial" pitchFamily="34" charset="0"/>
            </a:endParaRPr>
          </a:p>
          <a:p>
            <a:pPr marL="169863" indent="-1698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 sz="1400" dirty="0">
              <a:latin typeface="+mn-lt"/>
              <a:cs typeface="Arial" pitchFamily="34" charset="0"/>
            </a:endParaRPr>
          </a:p>
          <a:p>
            <a:pPr marL="169863" indent="-1698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 sz="1400" dirty="0">
              <a:latin typeface="+mn-lt"/>
              <a:cs typeface="Arial" pitchFamily="34" charset="0"/>
            </a:endParaRPr>
          </a:p>
          <a:p>
            <a:pPr marL="169863" indent="-1698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en-US" sz="1400" dirty="0">
              <a:latin typeface="+mn-lt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F11728-59C1-7A23-B9DD-AF01BACA3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1" y="937869"/>
            <a:ext cx="9179938" cy="4703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3B333F-B2A7-E01C-EF60-423E11CC0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179" y="1295332"/>
            <a:ext cx="2680715" cy="16124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7C3253-CC47-CCCC-91DA-EF655E4770D5}"/>
                  </a:ext>
                </a:extLst>
              </p14:cNvPr>
              <p14:cNvContentPartPr/>
              <p14:nvPr/>
            </p14:nvContentPartPr>
            <p14:xfrm>
              <a:off x="8823960" y="2784168"/>
              <a:ext cx="575280" cy="279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7C3253-CC47-CCCC-91DA-EF655E477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17840" y="2778048"/>
                <a:ext cx="5875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4DEA6BD-EDC7-C661-8638-0BB56F19AFD5}"/>
                  </a:ext>
                </a:extLst>
              </p14:cNvPr>
              <p14:cNvContentPartPr/>
              <p14:nvPr/>
            </p14:nvContentPartPr>
            <p14:xfrm>
              <a:off x="8786880" y="968328"/>
              <a:ext cx="3503520" cy="2085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4DEA6BD-EDC7-C661-8638-0BB56F19AF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80760" y="962208"/>
                <a:ext cx="3515760" cy="20977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1660724-9541-60C4-9475-273BF6FCD3CE}"/>
              </a:ext>
            </a:extLst>
          </p:cNvPr>
          <p:cNvSpPr txBox="1"/>
          <p:nvPr/>
        </p:nvSpPr>
        <p:spPr>
          <a:xfrm>
            <a:off x="9447521" y="100584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Further stage for ref.</a:t>
            </a:r>
          </a:p>
        </p:txBody>
      </p:sp>
    </p:spTree>
    <p:extLst>
      <p:ext uri="{BB962C8B-B14F-4D97-AF65-F5344CB8AC3E}">
        <p14:creationId xmlns:p14="http://schemas.microsoft.com/office/powerpoint/2010/main" val="165682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8E439-7638-7F20-47E9-65E6ED58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23" y="226946"/>
            <a:ext cx="10499918" cy="498610"/>
          </a:xfrm>
        </p:spPr>
        <p:txBody>
          <a:bodyPr/>
          <a:lstStyle/>
          <a:p>
            <a:r>
              <a:rPr lang="en-US" dirty="0"/>
              <a:t>Test Results </a:t>
            </a:r>
            <a:r>
              <a:rPr lang="en-US" dirty="0">
                <a:highlight>
                  <a:srgbClr val="FFFF00"/>
                </a:highlight>
              </a:rPr>
              <a:t>(Old Die Part</a:t>
            </a:r>
            <a:r>
              <a:rPr lang="en-US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4123F-B9F7-2037-B0B4-595EE86462E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1CFEF-EFAA-2C2F-083D-03046B708C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E1B395-D5EE-CB3B-EC23-B9A226E8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93" y="1005840"/>
            <a:ext cx="8384720" cy="5435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0542EF-EE40-8EF6-350F-2983A3334BEE}"/>
              </a:ext>
            </a:extLst>
          </p:cNvPr>
          <p:cNvSpPr txBox="1"/>
          <p:nvPr/>
        </p:nvSpPr>
        <p:spPr>
          <a:xfrm>
            <a:off x="9099513" y="1705759"/>
            <a:ext cx="54606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CH-1 (Yellow)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Input signal for IC5B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3.160V (Pk-Pk)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DC offset : 5.5V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CH-2 (Blue)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pin of IC5B</a:t>
            </a:r>
          </a:p>
          <a:p>
            <a:r>
              <a:rPr lang="en-US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Positive &amp; negative</a:t>
            </a:r>
          </a:p>
          <a:p>
            <a:r>
              <a:rPr lang="en-US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Both sides clipping </a:t>
            </a:r>
          </a:p>
          <a:p>
            <a:r>
              <a:rPr lang="en-US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Observed in signal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1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F3215-3694-95DC-540B-A740CBE01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C206-AB6D-767B-2B96-75F4E9EF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48" y="84063"/>
            <a:ext cx="10499918" cy="498610"/>
          </a:xfrm>
        </p:spPr>
        <p:txBody>
          <a:bodyPr/>
          <a:lstStyle/>
          <a:p>
            <a:r>
              <a:rPr lang="en-US" dirty="0"/>
              <a:t>Test Results (</a:t>
            </a:r>
            <a:r>
              <a:rPr lang="en-US" dirty="0">
                <a:highlight>
                  <a:srgbClr val="FFFF00"/>
                </a:highlight>
              </a:rPr>
              <a:t>Old Die Part</a:t>
            </a:r>
            <a:r>
              <a:rPr lang="en-US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288C07-6A4E-9691-4093-E784F0A64D1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1D9B49-33A4-8C86-4068-0C9DD66D5D6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313299" y="2569296"/>
            <a:ext cx="5160963" cy="356691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CBEA5A-88D0-4036-6A52-5094C3BA137D}"/>
              </a:ext>
            </a:extLst>
          </p:cNvPr>
          <p:cNvSpPr txBox="1"/>
          <p:nvPr/>
        </p:nvSpPr>
        <p:spPr>
          <a:xfrm>
            <a:off x="3372481" y="85717"/>
            <a:ext cx="84440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CH-2 (Blue)  7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pin of IC5B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Max (10.12V) &amp; Min (1.560V) Ranges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rabicPeriod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0DF11D-5CC7-EBAE-D656-F5F436949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19" y="2569295"/>
            <a:ext cx="5803735" cy="345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8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D1758-433E-CD79-E7B5-0C5474C2A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A00E-F33B-7309-0426-ABF74C15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23" y="226946"/>
            <a:ext cx="10499918" cy="498610"/>
          </a:xfrm>
        </p:spPr>
        <p:txBody>
          <a:bodyPr/>
          <a:lstStyle/>
          <a:p>
            <a:r>
              <a:rPr lang="en-US"/>
              <a:t>Test Results (</a:t>
            </a:r>
            <a:r>
              <a:rPr lang="en-US">
                <a:highlight>
                  <a:srgbClr val="FFFF00"/>
                </a:highlight>
              </a:rPr>
              <a:t>New Die Part</a:t>
            </a:r>
            <a:r>
              <a:rPr lang="en-US"/>
              <a:t>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9DFC7-4861-68DF-AC1C-D226FF08844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217390-F1DC-E385-FD40-DC30FE81CAB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14375" y="991519"/>
            <a:ext cx="5848350" cy="42790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4E7BF6-8C6E-41F7-7FC7-97EE28220BA0}"/>
              </a:ext>
            </a:extLst>
          </p:cNvPr>
          <p:cNvSpPr txBox="1"/>
          <p:nvPr/>
        </p:nvSpPr>
        <p:spPr>
          <a:xfrm>
            <a:off x="7451688" y="1067584"/>
            <a:ext cx="54606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CH-1 (Yellow)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Input signal for IC5B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3.20V (Pk-Pk)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DC offset : 5.5V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CH-2 (Blue)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pin of IC5B</a:t>
            </a:r>
          </a:p>
          <a:p>
            <a:r>
              <a:rPr lang="en-US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 clipping in output signal</a:t>
            </a:r>
          </a:p>
          <a:p>
            <a:r>
              <a:rPr lang="en-US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Both sides its attaining with 200mV</a:t>
            </a:r>
          </a:p>
          <a:p>
            <a:r>
              <a:rPr lang="en-US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Variation to rails.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8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9810F-A029-6D93-BC24-51F20B157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3BF0-5BD2-B831-2693-89075710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8" y="71871"/>
            <a:ext cx="10499918" cy="498610"/>
          </a:xfrm>
        </p:spPr>
        <p:txBody>
          <a:bodyPr/>
          <a:lstStyle/>
          <a:p>
            <a:r>
              <a:rPr lang="en-US" dirty="0"/>
              <a:t>Test Results (</a:t>
            </a:r>
            <a:r>
              <a:rPr lang="en-US" dirty="0">
                <a:highlight>
                  <a:srgbClr val="FFFF00"/>
                </a:highlight>
              </a:rPr>
              <a:t>New Die part</a:t>
            </a:r>
            <a:r>
              <a:rPr lang="en-US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1FF3F6-6A8E-3E1B-B2A6-706703EDD0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67DBD-8004-7628-4DDC-953C9D6B6928}"/>
              </a:ext>
            </a:extLst>
          </p:cNvPr>
          <p:cNvSpPr txBox="1"/>
          <p:nvPr/>
        </p:nvSpPr>
        <p:spPr>
          <a:xfrm>
            <a:off x="5119851" y="-179100"/>
            <a:ext cx="84440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CH-2 (Blue)  7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pin of IC5B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Max (10.72V) &amp; Min (200mV) Ranges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rabicPeriod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AFC1D2-734A-B203-A2AE-04F77208AFD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41A0FA-A308-8A99-774C-704797D2E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347" y="1204479"/>
            <a:ext cx="8593378" cy="53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8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F85E2-73E6-229B-302E-0B58CB0DC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B847-0B36-0C88-94FE-B754F5CD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23" y="226946"/>
            <a:ext cx="10499918" cy="498610"/>
          </a:xfrm>
        </p:spPr>
        <p:txBody>
          <a:bodyPr/>
          <a:lstStyle/>
          <a:p>
            <a:r>
              <a:rPr lang="en-US" dirty="0"/>
              <a:t>Test Results (</a:t>
            </a:r>
            <a:r>
              <a:rPr lang="en-US" dirty="0">
                <a:highlight>
                  <a:srgbClr val="FFFF00"/>
                </a:highlight>
              </a:rPr>
              <a:t>Old die)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8F49E-1F89-0309-64FB-AEDB89A3C7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5AF08-A97F-B551-A830-AAA7FBAD4597}"/>
              </a:ext>
            </a:extLst>
          </p:cNvPr>
          <p:cNvSpPr txBox="1"/>
          <p:nvPr/>
        </p:nvSpPr>
        <p:spPr>
          <a:xfrm>
            <a:off x="4552057" y="221223"/>
            <a:ext cx="84440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IC5A input data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Measured at Anode of D4 &amp; Cathode of D5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rabicPeriod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A20769-040E-53A1-63BE-71C758110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03" y="1814817"/>
            <a:ext cx="6853118" cy="48162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16F0BC-A406-2F46-479A-7E9417EA9D62}"/>
              </a:ext>
            </a:extLst>
          </p:cNvPr>
          <p:cNvSpPr txBox="1"/>
          <p:nvPr/>
        </p:nvSpPr>
        <p:spPr>
          <a:xfrm>
            <a:off x="8894605" y="2337073"/>
            <a:ext cx="291645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CH-2 (Blue)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Cathode of D5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CH-1 (Yellow)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Anode of D4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7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0C1FB-4EAA-17B1-C262-D78B3E064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4A74-CD55-8EAA-ACBB-87C779CF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23" y="226946"/>
            <a:ext cx="10499918" cy="498610"/>
          </a:xfrm>
        </p:spPr>
        <p:txBody>
          <a:bodyPr/>
          <a:lstStyle/>
          <a:p>
            <a:r>
              <a:rPr lang="en-US" dirty="0"/>
              <a:t>Test Results (</a:t>
            </a:r>
            <a:r>
              <a:rPr lang="en-US" dirty="0">
                <a:highlight>
                  <a:srgbClr val="FFFF00"/>
                </a:highlight>
              </a:rPr>
              <a:t>New die)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D5E376-5C84-870F-5599-86B04A93F8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F3940-F1B1-BFF4-900A-5AD7495EA5E3}"/>
              </a:ext>
            </a:extLst>
          </p:cNvPr>
          <p:cNvSpPr txBox="1"/>
          <p:nvPr/>
        </p:nvSpPr>
        <p:spPr>
          <a:xfrm>
            <a:off x="4507416" y="-40223"/>
            <a:ext cx="84440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IC5A input data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Measured at Anode of D4 &amp; Cathode of D5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rabicPeriod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A6BD33-3AD8-7A8C-C5A8-547EF7FDAE20}"/>
              </a:ext>
            </a:extLst>
          </p:cNvPr>
          <p:cNvSpPr txBox="1"/>
          <p:nvPr/>
        </p:nvSpPr>
        <p:spPr>
          <a:xfrm>
            <a:off x="8729448" y="1246924"/>
            <a:ext cx="291645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CH-2 (Blue)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Cathode of D5 (10.44V)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CH-1 (Yellow)</a:t>
            </a:r>
          </a:p>
          <a:p>
            <a:r>
              <a:rPr lang="en-US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Anode of D4</a:t>
            </a:r>
          </a:p>
          <a:p>
            <a:r>
              <a:rPr lang="en-US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It is winged beyond</a:t>
            </a:r>
          </a:p>
          <a:p>
            <a:r>
              <a:rPr lang="en-US" sz="22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level up to </a:t>
            </a:r>
          </a:p>
          <a:p>
            <a:r>
              <a:rPr lang="en-US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-640mV, Its again</a:t>
            </a:r>
          </a:p>
          <a:p>
            <a:r>
              <a:rPr lang="en-US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Input to differential</a:t>
            </a:r>
          </a:p>
          <a:p>
            <a:r>
              <a:rPr lang="en-US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Amplifier of IC5A</a:t>
            </a:r>
          </a:p>
          <a:p>
            <a:r>
              <a:rPr lang="en-US" sz="2200" b="1" dirty="0">
                <a:solidFill>
                  <a:srgbClr val="FF0000"/>
                </a:solidFill>
                <a:highlight>
                  <a:srgbClr val="7F7F7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 guess its not recommended to operate it</a:t>
            </a:r>
            <a:endParaRPr lang="en-US" sz="2200" dirty="0">
              <a:solidFill>
                <a:srgbClr val="FF0000"/>
              </a:solidFill>
              <a:highlight>
                <a:srgbClr val="7F7F7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3A175-D237-FE52-9E86-D0C4F6325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00" y="1549074"/>
            <a:ext cx="5913454" cy="46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2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0FB55-35F3-1A9A-E3CA-A4A80F768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D4E5-2D09-EE8B-F99E-3C147E8BE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23" y="226946"/>
            <a:ext cx="10499918" cy="498610"/>
          </a:xfrm>
        </p:spPr>
        <p:txBody>
          <a:bodyPr/>
          <a:lstStyle/>
          <a:p>
            <a:r>
              <a:rPr lang="en-US" dirty="0"/>
              <a:t>Test Results </a:t>
            </a:r>
            <a:r>
              <a:rPr lang="en-US" dirty="0">
                <a:highlight>
                  <a:srgbClr val="FFFF00"/>
                </a:highlight>
              </a:rPr>
              <a:t>(Old Die)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DD37E4-15DB-E066-CBE0-45452F5A40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177CD-7C3B-6726-6785-EA72FECACB7B}"/>
              </a:ext>
            </a:extLst>
          </p:cNvPr>
          <p:cNvSpPr txBox="1"/>
          <p:nvPr/>
        </p:nvSpPr>
        <p:spPr>
          <a:xfrm>
            <a:off x="4908673" y="85717"/>
            <a:ext cx="84440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IC5A input &amp; Output data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rabicPeriod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EB8438-9DB0-E81C-BB04-50CE941176A7}"/>
              </a:ext>
            </a:extLst>
          </p:cNvPr>
          <p:cNvSpPr txBox="1"/>
          <p:nvPr/>
        </p:nvSpPr>
        <p:spPr>
          <a:xfrm>
            <a:off x="9067056" y="928311"/>
            <a:ext cx="291645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CH-1 (Yellow)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Cathode of D5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CH-2 (Blue)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Anode of D4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CH-3 (Magenta)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pin output, consider 10.4V only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(due to probe constraint)</a:t>
            </a:r>
          </a:p>
          <a:p>
            <a:pPr marL="457200" indent="-457200">
              <a:buAutoNum type="arabicPeriod"/>
            </a:pP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87068B-8AF3-EAD8-68F1-5B998DE8C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25" y="996815"/>
            <a:ext cx="80105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1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itle 1"/>
          <p:cNvSpPr>
            <a:spLocks noGrp="1"/>
          </p:cNvSpPr>
          <p:nvPr>
            <p:ph type="title"/>
          </p:nvPr>
        </p:nvSpPr>
        <p:spPr>
          <a:xfrm>
            <a:off x="728078" y="2914111"/>
            <a:ext cx="10523336" cy="382369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  <a:ea typeface="Gulim" pitchFamily="34" charset="-127"/>
                <a:cs typeface="Arial" charset="0"/>
              </a:rPr>
              <a:t>						</a:t>
            </a:r>
            <a:r>
              <a:rPr lang="en-US" sz="2400" dirty="0">
                <a:solidFill>
                  <a:srgbClr val="002060"/>
                </a:solidFill>
                <a:ea typeface="Gulim" pitchFamily="34" charset="-127"/>
                <a:cs typeface="Arial" charset="0"/>
              </a:rPr>
              <a:t>                    Thank you.!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1200" dirty="0"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734610" y="7208615"/>
            <a:ext cx="61149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/>
            <a:r>
              <a:rPr lang="en-US" sz="10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* </a:t>
            </a:r>
            <a:r>
              <a:rPr lang="en-US" sz="1000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ADC PLL internally locks onto a multiple of this frequency to provide a stable 4.194304 MHz</a:t>
            </a:r>
          </a:p>
        </p:txBody>
      </p:sp>
    </p:spTree>
    <p:extLst>
      <p:ext uri="{BB962C8B-B14F-4D97-AF65-F5344CB8AC3E}">
        <p14:creationId xmlns:p14="http://schemas.microsoft.com/office/powerpoint/2010/main" val="3484846346"/>
      </p:ext>
    </p:extLst>
  </p:cSld>
  <p:clrMapOvr>
    <a:masterClrMapping/>
  </p:clrMapOvr>
</p:sld>
</file>

<file path=ppt/theme/theme1.xml><?xml version="1.0" encoding="utf-8"?>
<a:theme xmlns:a="http://schemas.openxmlformats.org/drawingml/2006/main" name="Honeywell PPT Template 16X9 Wide V3.5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.6" id="{73FDE494-8B1D-4D88-80B0-A69F347B606A}" vid="{D96A3081-C037-49BF-AAAC-83539C35300D}"/>
    </a:ext>
  </a:extLst>
</a:theme>
</file>

<file path=ppt/theme/theme2.xml><?xml version="1.0" encoding="utf-8"?>
<a:theme xmlns:a="http://schemas.openxmlformats.org/drawingml/2006/main" name="Honeywell Single Image Cover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.6" id="{73FDE494-8B1D-4D88-80B0-A69F347B606A}" vid="{CA153059-6B70-40A3-8D13-FA41F6E7C73D}"/>
    </a:ext>
  </a:extLst>
</a:theme>
</file>

<file path=ppt/theme/theme3.xml><?xml version="1.0" encoding="utf-8"?>
<a:theme xmlns:a="http://schemas.openxmlformats.org/drawingml/2006/main" name="Honeywell Theme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.6" id="{73FDE494-8B1D-4D88-80B0-A69F347B606A}" vid="{058B3932-1797-4B68-A1B1-85E50FEDE3FB}"/>
    </a:ext>
  </a:extLst>
</a:theme>
</file>

<file path=ppt/theme/theme4.xml><?xml version="1.0" encoding="utf-8"?>
<a:theme xmlns:a="http://schemas.openxmlformats.org/drawingml/2006/main" name="1_Honeywell Theme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.6" id="{73FDE494-8B1D-4D88-80B0-A69F347B606A}" vid="{B85AE596-6071-44AE-944C-945620DFE9C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B125E098E7F49A0205A16AC239CE8" ma:contentTypeVersion="0" ma:contentTypeDescription="Create a new document." ma:contentTypeScope="" ma:versionID="73d8c0722a46478c40824ebff99616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A711268-4532-4FB9-8196-23D231793A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62AEA34-0FE5-4161-8619-2C42421968B4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d546e5e1-5d42-4630-bacd-c69bfdcbd5e8}" enabled="1" method="Standard" siteId="{96ece526-9c7d-48b0-8daf-8b93c90a5d1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Honeywell PPT Template 16X9 Wide V3.6</Template>
  <TotalTime>7016</TotalTime>
  <Words>333</Words>
  <Application>Microsoft Office PowerPoint</Application>
  <PresentationFormat>Widescreen</PresentationFormat>
  <Paragraphs>114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Gulim</vt:lpstr>
      <vt:lpstr>Arial</vt:lpstr>
      <vt:lpstr>Calibri</vt:lpstr>
      <vt:lpstr>Courier New</vt:lpstr>
      <vt:lpstr>Helvetica 55 Roman</vt:lpstr>
      <vt:lpstr>Helvetica Neue</vt:lpstr>
      <vt:lpstr>HelveticaNeue BoldCond</vt:lpstr>
      <vt:lpstr>Tahoma</vt:lpstr>
      <vt:lpstr>Wingdings</vt:lpstr>
      <vt:lpstr>Honeywell PPT Template 16X9 Wide V3.5</vt:lpstr>
      <vt:lpstr>Honeywell Single Image Cover</vt:lpstr>
      <vt:lpstr>Honeywell Theme</vt:lpstr>
      <vt:lpstr>1_Honeywell Theme</vt:lpstr>
      <vt:lpstr>Schematic view : IC5A &amp; IC5B are TL072CDR Part</vt:lpstr>
      <vt:lpstr>Test Results (Old Die Part)</vt:lpstr>
      <vt:lpstr>Test Results (Old Die Part)</vt:lpstr>
      <vt:lpstr>Test Results (New Die Part)</vt:lpstr>
      <vt:lpstr>Test Results (New Die part)</vt:lpstr>
      <vt:lpstr>Test Results (Old die)</vt:lpstr>
      <vt:lpstr>Test Results (New die)</vt:lpstr>
      <vt:lpstr>Test Results (Old Die)</vt:lpstr>
      <vt:lpstr>                          Thank you.!</vt:lpstr>
    </vt:vector>
  </TitlesOfParts>
  <Company>Honeywell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Gavimath, Santosh</dc:creator>
  <cp:lastModifiedBy>Rajani, Mareedu</cp:lastModifiedBy>
  <cp:revision>1113</cp:revision>
  <cp:lastPrinted>2015-07-29T21:30:37Z</cp:lastPrinted>
  <dcterms:created xsi:type="dcterms:W3CDTF">2017-01-11T15:06:30Z</dcterms:created>
  <dcterms:modified xsi:type="dcterms:W3CDTF">2025-01-25T17:04:48Z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0x01010001EB125E098E7F49A0205A16AC239CE8</vt:lpwstr>
  </property>
  <property fmtid="{D5CDD505-2E9C-101B-9397-08002B2CF9AE}" pid="3" name="Source">
    <vt:lpwstr>8f9874da50388e0acb1f5bab1b4b753b</vt:lpwstr>
  </property>
  <property fmtid="{D5CDD505-2E9C-101B-9397-08002B2CF9AE}" pid="4" name="MSIP_Label_d546e5e1-5d42-4630-bacd-c69bfdcbd5e8_Enabled">
    <vt:lpwstr>true</vt:lpwstr>
  </property>
  <property fmtid="{D5CDD505-2E9C-101B-9397-08002B2CF9AE}" pid="5" name="MSIP_Label_d546e5e1-5d42-4630-bacd-c69bfdcbd5e8_SetDate">
    <vt:lpwstr>2021-05-18T14:46:12Z</vt:lpwstr>
  </property>
  <property fmtid="{D5CDD505-2E9C-101B-9397-08002B2CF9AE}" pid="6" name="MSIP_Label_d546e5e1-5d42-4630-bacd-c69bfdcbd5e8_Method">
    <vt:lpwstr>Standard</vt:lpwstr>
  </property>
  <property fmtid="{D5CDD505-2E9C-101B-9397-08002B2CF9AE}" pid="7" name="MSIP_Label_d546e5e1-5d42-4630-bacd-c69bfdcbd5e8_Name">
    <vt:lpwstr>d546e5e1-5d42-4630-bacd-c69bfdcbd5e8</vt:lpwstr>
  </property>
  <property fmtid="{D5CDD505-2E9C-101B-9397-08002B2CF9AE}" pid="8" name="MSIP_Label_d546e5e1-5d42-4630-bacd-c69bfdcbd5e8_SiteId">
    <vt:lpwstr>96ece526-9c7d-48b0-8daf-8b93c90a5d18</vt:lpwstr>
  </property>
  <property fmtid="{D5CDD505-2E9C-101B-9397-08002B2CF9AE}" pid="9" name="MSIP_Label_d546e5e1-5d42-4630-bacd-c69bfdcbd5e8_ActionId">
    <vt:lpwstr>51bffef9-7925-445e-b0f7-05b059debf28</vt:lpwstr>
  </property>
  <property fmtid="{D5CDD505-2E9C-101B-9397-08002B2CF9AE}" pid="10" name="MSIP_Label_d546e5e1-5d42-4630-bacd-c69bfdcbd5e8_ContentBits">
    <vt:lpwstr>0</vt:lpwstr>
  </property>
  <property fmtid="{D5CDD505-2E9C-101B-9397-08002B2CF9AE}" pid="11" name="SmartTag">
    <vt:lpwstr>4</vt:lpwstr>
  </property>
</Properties>
</file>