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5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934C3-4497-4278-A19F-D26D51B04FB6}" type="datetimeFigureOut">
              <a:rPr kumimoji="1" lang="ja-JP" altLang="en-US" smtClean="0"/>
              <a:t>2015/10/21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FF4F9-96FD-48FC-AC03-76DA157E3A1B}" type="slidenum">
              <a:rPr kumimoji="1" lang="ja-JP" altLang="en-US" smtClean="0"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2121336" y="4643446"/>
            <a:ext cx="1357322" cy="1428760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rgbClr val="0070C0"/>
                </a:solidFill>
              </a:rPr>
              <a:t>LMH2110</a:t>
            </a:r>
            <a:endParaRPr kumimoji="1" lang="ja-JP" altLang="en-US" sz="1400" b="1" dirty="0">
              <a:solidFill>
                <a:srgbClr val="0070C0"/>
              </a:solidFill>
            </a:endParaRPr>
          </a:p>
        </p:txBody>
      </p:sp>
      <p:sp>
        <p:nvSpPr>
          <p:cNvPr id="6" name="フリーフォーム 5"/>
          <p:cNvSpPr/>
          <p:nvPr/>
        </p:nvSpPr>
        <p:spPr>
          <a:xfrm>
            <a:off x="3478658" y="3143248"/>
            <a:ext cx="1500198" cy="1868942"/>
          </a:xfrm>
          <a:custGeom>
            <a:avLst/>
            <a:gdLst>
              <a:gd name="connsiteX0" fmla="*/ 696686 w 696686"/>
              <a:gd name="connsiteY0" fmla="*/ 261257 h 1654628"/>
              <a:gd name="connsiteX1" fmla="*/ 696686 w 696686"/>
              <a:gd name="connsiteY1" fmla="*/ 0 h 1654628"/>
              <a:gd name="connsiteX2" fmla="*/ 402772 w 696686"/>
              <a:gd name="connsiteY2" fmla="*/ 0 h 1654628"/>
              <a:gd name="connsiteX3" fmla="*/ 402772 w 696686"/>
              <a:gd name="connsiteY3" fmla="*/ 1654628 h 1654628"/>
              <a:gd name="connsiteX4" fmla="*/ 0 w 696686"/>
              <a:gd name="connsiteY4" fmla="*/ 1654628 h 165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686" h="1654628">
                <a:moveTo>
                  <a:pt x="696686" y="261257"/>
                </a:moveTo>
                <a:lnTo>
                  <a:pt x="696686" y="0"/>
                </a:lnTo>
                <a:lnTo>
                  <a:pt x="402772" y="0"/>
                </a:lnTo>
                <a:lnTo>
                  <a:pt x="402772" y="1654628"/>
                </a:lnTo>
                <a:lnTo>
                  <a:pt x="0" y="1654628"/>
                </a:ln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550360" y="4643446"/>
            <a:ext cx="1357322" cy="142876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accent6"/>
                </a:solidFill>
              </a:rPr>
              <a:t>LMH2110</a:t>
            </a:r>
            <a:endParaRPr kumimoji="1" lang="ja-JP" altLang="en-US" sz="1400" b="1" dirty="0">
              <a:solidFill>
                <a:schemeClr val="accent6"/>
              </a:solidFill>
            </a:endParaRPr>
          </a:p>
        </p:txBody>
      </p:sp>
      <p:sp>
        <p:nvSpPr>
          <p:cNvPr id="10" name="フリーフォーム 9"/>
          <p:cNvSpPr/>
          <p:nvPr/>
        </p:nvSpPr>
        <p:spPr>
          <a:xfrm>
            <a:off x="3764410" y="3357562"/>
            <a:ext cx="1775056" cy="1643074"/>
          </a:xfrm>
          <a:custGeom>
            <a:avLst/>
            <a:gdLst>
              <a:gd name="connsiteX0" fmla="*/ 0 w 1132114"/>
              <a:gd name="connsiteY0" fmla="*/ 326571 h 1567542"/>
              <a:gd name="connsiteX1" fmla="*/ 0 w 1132114"/>
              <a:gd name="connsiteY1" fmla="*/ 0 h 1567542"/>
              <a:gd name="connsiteX2" fmla="*/ 544286 w 1132114"/>
              <a:gd name="connsiteY2" fmla="*/ 0 h 1567542"/>
              <a:gd name="connsiteX3" fmla="*/ 544286 w 1132114"/>
              <a:gd name="connsiteY3" fmla="*/ 1567542 h 1567542"/>
              <a:gd name="connsiteX4" fmla="*/ 1132114 w 1132114"/>
              <a:gd name="connsiteY4" fmla="*/ 1567542 h 156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14" h="1567542">
                <a:moveTo>
                  <a:pt x="0" y="326571"/>
                </a:moveTo>
                <a:lnTo>
                  <a:pt x="0" y="0"/>
                </a:lnTo>
                <a:lnTo>
                  <a:pt x="544286" y="0"/>
                </a:lnTo>
                <a:lnTo>
                  <a:pt x="544286" y="1567542"/>
                </a:lnTo>
                <a:lnTo>
                  <a:pt x="1132114" y="1567542"/>
                </a:lnTo>
              </a:path>
            </a:pathLst>
          </a:cu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リーフォーム 10"/>
          <p:cNvSpPr/>
          <p:nvPr/>
        </p:nvSpPr>
        <p:spPr>
          <a:xfrm>
            <a:off x="4874084" y="3418114"/>
            <a:ext cx="236762" cy="354483"/>
          </a:xfrm>
          <a:custGeom>
            <a:avLst/>
            <a:gdLst>
              <a:gd name="connsiteX0" fmla="*/ 152400 w 337457"/>
              <a:gd name="connsiteY0" fmla="*/ 0 h 751115"/>
              <a:gd name="connsiteX1" fmla="*/ 337457 w 337457"/>
              <a:gd name="connsiteY1" fmla="*/ 87086 h 751115"/>
              <a:gd name="connsiteX2" fmla="*/ 0 w 337457"/>
              <a:gd name="connsiteY2" fmla="*/ 206829 h 751115"/>
              <a:gd name="connsiteX3" fmla="*/ 326571 w 337457"/>
              <a:gd name="connsiteY3" fmla="*/ 337457 h 751115"/>
              <a:gd name="connsiteX4" fmla="*/ 0 w 337457"/>
              <a:gd name="connsiteY4" fmla="*/ 446315 h 751115"/>
              <a:gd name="connsiteX5" fmla="*/ 326571 w 337457"/>
              <a:gd name="connsiteY5" fmla="*/ 566057 h 751115"/>
              <a:gd name="connsiteX6" fmla="*/ 0 w 337457"/>
              <a:gd name="connsiteY6" fmla="*/ 685800 h 751115"/>
              <a:gd name="connsiteX7" fmla="*/ 217714 w 337457"/>
              <a:gd name="connsiteY7" fmla="*/ 751115 h 75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57" h="751115">
                <a:moveTo>
                  <a:pt x="152400" y="0"/>
                </a:moveTo>
                <a:lnTo>
                  <a:pt x="337457" y="87086"/>
                </a:lnTo>
                <a:lnTo>
                  <a:pt x="0" y="206829"/>
                </a:lnTo>
                <a:lnTo>
                  <a:pt x="326571" y="337457"/>
                </a:lnTo>
                <a:lnTo>
                  <a:pt x="0" y="446315"/>
                </a:lnTo>
                <a:lnTo>
                  <a:pt x="326571" y="566057"/>
                </a:lnTo>
                <a:lnTo>
                  <a:pt x="0" y="685800"/>
                </a:lnTo>
                <a:lnTo>
                  <a:pt x="217714" y="751115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/>
          <p:cNvGrpSpPr/>
          <p:nvPr/>
        </p:nvGrpSpPr>
        <p:grpSpPr>
          <a:xfrm>
            <a:off x="4835980" y="3786190"/>
            <a:ext cx="357190" cy="358778"/>
            <a:chOff x="5583018" y="2571744"/>
            <a:chExt cx="357190" cy="358778"/>
          </a:xfrm>
        </p:grpSpPr>
        <p:cxnSp>
          <p:nvCxnSpPr>
            <p:cNvPr id="17" name="直線コネクタ 16"/>
            <p:cNvCxnSpPr/>
            <p:nvPr/>
          </p:nvCxnSpPr>
          <p:spPr>
            <a:xfrm rot="5400000">
              <a:off x="5658311" y="2678107"/>
              <a:ext cx="214314" cy="158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>
              <a:off x="5583018" y="2786058"/>
              <a:ext cx="357190" cy="158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コネクタ 19"/>
            <p:cNvCxnSpPr/>
            <p:nvPr/>
          </p:nvCxnSpPr>
          <p:spPr>
            <a:xfrm>
              <a:off x="5665342" y="2857496"/>
              <a:ext cx="214314" cy="158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>
              <a:off x="5704122" y="2928934"/>
              <a:ext cx="142876" cy="158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フリーフォーム 25"/>
          <p:cNvSpPr/>
          <p:nvPr/>
        </p:nvSpPr>
        <p:spPr>
          <a:xfrm>
            <a:off x="3643306" y="3692980"/>
            <a:ext cx="236762" cy="354483"/>
          </a:xfrm>
          <a:custGeom>
            <a:avLst/>
            <a:gdLst>
              <a:gd name="connsiteX0" fmla="*/ 152400 w 337457"/>
              <a:gd name="connsiteY0" fmla="*/ 0 h 751115"/>
              <a:gd name="connsiteX1" fmla="*/ 337457 w 337457"/>
              <a:gd name="connsiteY1" fmla="*/ 87086 h 751115"/>
              <a:gd name="connsiteX2" fmla="*/ 0 w 337457"/>
              <a:gd name="connsiteY2" fmla="*/ 206829 h 751115"/>
              <a:gd name="connsiteX3" fmla="*/ 326571 w 337457"/>
              <a:gd name="connsiteY3" fmla="*/ 337457 h 751115"/>
              <a:gd name="connsiteX4" fmla="*/ 0 w 337457"/>
              <a:gd name="connsiteY4" fmla="*/ 446315 h 751115"/>
              <a:gd name="connsiteX5" fmla="*/ 326571 w 337457"/>
              <a:gd name="connsiteY5" fmla="*/ 566057 h 751115"/>
              <a:gd name="connsiteX6" fmla="*/ 0 w 337457"/>
              <a:gd name="connsiteY6" fmla="*/ 685800 h 751115"/>
              <a:gd name="connsiteX7" fmla="*/ 217714 w 337457"/>
              <a:gd name="connsiteY7" fmla="*/ 751115 h 751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457" h="751115">
                <a:moveTo>
                  <a:pt x="152400" y="0"/>
                </a:moveTo>
                <a:lnTo>
                  <a:pt x="337457" y="87086"/>
                </a:lnTo>
                <a:lnTo>
                  <a:pt x="0" y="206829"/>
                </a:lnTo>
                <a:lnTo>
                  <a:pt x="326571" y="337457"/>
                </a:lnTo>
                <a:lnTo>
                  <a:pt x="0" y="446315"/>
                </a:lnTo>
                <a:lnTo>
                  <a:pt x="326571" y="566057"/>
                </a:lnTo>
                <a:lnTo>
                  <a:pt x="0" y="685800"/>
                </a:lnTo>
                <a:lnTo>
                  <a:pt x="217714" y="751115"/>
                </a:lnTo>
              </a:path>
            </a:pathLst>
          </a:cu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7" name="グループ化 26"/>
          <p:cNvGrpSpPr/>
          <p:nvPr/>
        </p:nvGrpSpPr>
        <p:grpSpPr>
          <a:xfrm>
            <a:off x="3604526" y="4050860"/>
            <a:ext cx="357190" cy="358778"/>
            <a:chOff x="5583018" y="2571744"/>
            <a:chExt cx="357190" cy="358778"/>
          </a:xfrm>
        </p:grpSpPr>
        <p:cxnSp>
          <p:nvCxnSpPr>
            <p:cNvPr id="28" name="直線コネクタ 27"/>
            <p:cNvCxnSpPr/>
            <p:nvPr/>
          </p:nvCxnSpPr>
          <p:spPr>
            <a:xfrm rot="5400000">
              <a:off x="5658311" y="2678107"/>
              <a:ext cx="214314" cy="1588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>
              <a:off x="5583018" y="2786058"/>
              <a:ext cx="357190" cy="1588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コネクタ 29"/>
            <p:cNvCxnSpPr/>
            <p:nvPr/>
          </p:nvCxnSpPr>
          <p:spPr>
            <a:xfrm>
              <a:off x="5665342" y="2857496"/>
              <a:ext cx="214314" cy="1588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5704122" y="2928934"/>
              <a:ext cx="142876" cy="1588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正方形/長方形 31"/>
          <p:cNvSpPr/>
          <p:nvPr/>
        </p:nvSpPr>
        <p:spPr>
          <a:xfrm>
            <a:off x="3835848" y="2714620"/>
            <a:ext cx="1000132" cy="785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/>
          <p:cNvCxnSpPr/>
          <p:nvPr/>
        </p:nvCxnSpPr>
        <p:spPr>
          <a:xfrm>
            <a:off x="2549964" y="3000372"/>
            <a:ext cx="4714908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>
            <a:stCxn id="39" idx="3"/>
          </p:cNvCxnSpPr>
          <p:nvPr/>
        </p:nvCxnSpPr>
        <p:spPr>
          <a:xfrm rot="16200000" flipH="1" flipV="1">
            <a:off x="6840212" y="2566982"/>
            <a:ext cx="848526" cy="7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二等辺三角形 38"/>
          <p:cNvSpPr/>
          <p:nvPr/>
        </p:nvSpPr>
        <p:spPr>
          <a:xfrm rot="10800000">
            <a:off x="6979120" y="2143116"/>
            <a:ext cx="571504" cy="35719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3" name="グループ化 42"/>
          <p:cNvGrpSpPr/>
          <p:nvPr/>
        </p:nvGrpSpPr>
        <p:grpSpPr>
          <a:xfrm>
            <a:off x="2011118" y="2604402"/>
            <a:ext cx="714380" cy="787532"/>
            <a:chOff x="4286248" y="498328"/>
            <a:chExt cx="714380" cy="787532"/>
          </a:xfrm>
        </p:grpSpPr>
        <p:sp>
          <p:nvSpPr>
            <p:cNvPr id="41" name="二等辺三角形 40"/>
            <p:cNvSpPr/>
            <p:nvPr/>
          </p:nvSpPr>
          <p:spPr>
            <a:xfrm rot="5400000">
              <a:off x="4250529" y="535761"/>
              <a:ext cx="787532" cy="7126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4286248" y="642918"/>
              <a:ext cx="419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 smtClean="0"/>
                <a:t>PA</a:t>
              </a:r>
              <a:endParaRPr kumimoji="1" lang="ja-JP" altLang="en-US" dirty="0"/>
            </a:p>
          </p:txBody>
        </p:sp>
      </p:grpSp>
      <p:sp>
        <p:nvSpPr>
          <p:cNvPr id="44" name="テキスト ボックス 43"/>
          <p:cNvSpPr txBox="1"/>
          <p:nvPr/>
        </p:nvSpPr>
        <p:spPr>
          <a:xfrm>
            <a:off x="3907286" y="2357430"/>
            <a:ext cx="89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coupler</a:t>
            </a:r>
            <a:endParaRPr kumimoji="1" lang="ja-JP" altLang="en-US" dirty="0"/>
          </a:p>
        </p:txBody>
      </p:sp>
      <p:cxnSp>
        <p:nvCxnSpPr>
          <p:cNvPr id="45" name="直線コネクタ 44"/>
          <p:cNvCxnSpPr/>
          <p:nvPr/>
        </p:nvCxnSpPr>
        <p:spPr>
          <a:xfrm>
            <a:off x="1357290" y="3000372"/>
            <a:ext cx="642942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/>
          <p:cNvSpPr txBox="1"/>
          <p:nvPr/>
        </p:nvSpPr>
        <p:spPr>
          <a:xfrm>
            <a:off x="1478394" y="250030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RF</a:t>
            </a: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6764806" y="1714488"/>
            <a:ext cx="98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Antenna</a:t>
            </a: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142844" y="142852"/>
            <a:ext cx="8715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(Question)</a:t>
            </a:r>
          </a:p>
          <a:p>
            <a:r>
              <a:rPr lang="en-US" altLang="ja-JP" dirty="0" smtClean="0"/>
              <a:t>  They </a:t>
            </a:r>
            <a:r>
              <a:rPr lang="en-US" altLang="ja-JP" dirty="0"/>
              <a:t>want to measure traveling wave and reflected wave.</a:t>
            </a:r>
          </a:p>
          <a:p>
            <a:r>
              <a:rPr lang="en-US" altLang="ja-JP" dirty="0" smtClean="0"/>
              <a:t>  </a:t>
            </a:r>
            <a:r>
              <a:rPr lang="en-US" altLang="ja-JP" dirty="0" err="1" smtClean="0"/>
              <a:t>So,they</a:t>
            </a:r>
            <a:r>
              <a:rPr lang="en-US" altLang="ja-JP" dirty="0" smtClean="0"/>
              <a:t> </a:t>
            </a:r>
            <a:r>
              <a:rPr lang="en-US" altLang="ja-JP" dirty="0"/>
              <a:t>considering following circuit.</a:t>
            </a:r>
          </a:p>
          <a:p>
            <a:r>
              <a:rPr lang="en-US" altLang="ja-JP" dirty="0" smtClean="0"/>
              <a:t>  If they </a:t>
            </a:r>
            <a:r>
              <a:rPr lang="en-US" altLang="ja-JP" dirty="0"/>
              <a:t>want to measure traveling wave and reflected </a:t>
            </a:r>
            <a:r>
              <a:rPr lang="en-US" altLang="ja-JP" dirty="0" err="1"/>
              <a:t>wave,Is</a:t>
            </a:r>
            <a:r>
              <a:rPr lang="en-US" altLang="ja-JP" dirty="0"/>
              <a:t> the following circuit correct?</a:t>
            </a:r>
            <a:endParaRPr kumimoji="1"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42</Words>
  <Application>Microsoft Office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FUJIELE</dc:creator>
  <cp:lastModifiedBy>FUJIELE</cp:lastModifiedBy>
  <cp:revision>3</cp:revision>
  <dcterms:created xsi:type="dcterms:W3CDTF">2015-10-21T14:42:32Z</dcterms:created>
  <dcterms:modified xsi:type="dcterms:W3CDTF">2015-10-21T15:07:33Z</dcterms:modified>
</cp:coreProperties>
</file>