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4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34C3-4497-4278-A19F-D26D51B04FB6}" type="datetimeFigureOut">
              <a:rPr kumimoji="1" lang="ja-JP" altLang="en-US" smtClean="0"/>
              <a:t>2015/10/22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F4F9-96FD-48FC-AC03-76DA157E3A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34C3-4497-4278-A19F-D26D51B04FB6}" type="datetimeFigureOut">
              <a:rPr kumimoji="1" lang="ja-JP" altLang="en-US" smtClean="0"/>
              <a:t>2015/10/22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F4F9-96FD-48FC-AC03-76DA157E3A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34C3-4497-4278-A19F-D26D51B04FB6}" type="datetimeFigureOut">
              <a:rPr kumimoji="1" lang="ja-JP" altLang="en-US" smtClean="0"/>
              <a:t>2015/10/22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F4F9-96FD-48FC-AC03-76DA157E3A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34C3-4497-4278-A19F-D26D51B04FB6}" type="datetimeFigureOut">
              <a:rPr kumimoji="1" lang="ja-JP" altLang="en-US" smtClean="0"/>
              <a:t>2015/10/22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F4F9-96FD-48FC-AC03-76DA157E3A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34C3-4497-4278-A19F-D26D51B04FB6}" type="datetimeFigureOut">
              <a:rPr kumimoji="1" lang="ja-JP" altLang="en-US" smtClean="0"/>
              <a:t>2015/10/22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F4F9-96FD-48FC-AC03-76DA157E3A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34C3-4497-4278-A19F-D26D51B04FB6}" type="datetimeFigureOut">
              <a:rPr kumimoji="1" lang="ja-JP" altLang="en-US" smtClean="0"/>
              <a:t>2015/10/22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F4F9-96FD-48FC-AC03-76DA157E3A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34C3-4497-4278-A19F-D26D51B04FB6}" type="datetimeFigureOut">
              <a:rPr kumimoji="1" lang="ja-JP" altLang="en-US" smtClean="0"/>
              <a:t>2015/10/22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F4F9-96FD-48FC-AC03-76DA157E3A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34C3-4497-4278-A19F-D26D51B04FB6}" type="datetimeFigureOut">
              <a:rPr kumimoji="1" lang="ja-JP" altLang="en-US" smtClean="0"/>
              <a:t>2015/10/22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F4F9-96FD-48FC-AC03-76DA157E3A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34C3-4497-4278-A19F-D26D51B04FB6}" type="datetimeFigureOut">
              <a:rPr kumimoji="1" lang="ja-JP" altLang="en-US" smtClean="0"/>
              <a:t>2015/10/22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F4F9-96FD-48FC-AC03-76DA157E3A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34C3-4497-4278-A19F-D26D51B04FB6}" type="datetimeFigureOut">
              <a:rPr kumimoji="1" lang="ja-JP" altLang="en-US" smtClean="0"/>
              <a:t>2015/10/22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F4F9-96FD-48FC-AC03-76DA157E3A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34C3-4497-4278-A19F-D26D51B04FB6}" type="datetimeFigureOut">
              <a:rPr kumimoji="1" lang="ja-JP" altLang="en-US" smtClean="0"/>
              <a:t>2015/10/22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F4F9-96FD-48FC-AC03-76DA157E3A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934C3-4497-4278-A19F-D26D51B04FB6}" type="datetimeFigureOut">
              <a:rPr kumimoji="1" lang="ja-JP" altLang="en-US" smtClean="0"/>
              <a:t>2015/10/22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FF4F9-96FD-48FC-AC03-76DA157E3A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2478526" y="3956950"/>
            <a:ext cx="1357322" cy="1428760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1" dirty="0" smtClean="0">
                <a:solidFill>
                  <a:srgbClr val="0070C0"/>
                </a:solidFill>
              </a:rPr>
              <a:t>LMH2110</a:t>
            </a:r>
            <a:endParaRPr kumimoji="1" lang="ja-JP" altLang="en-US" sz="1400" b="1" dirty="0">
              <a:solidFill>
                <a:srgbClr val="0070C0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4843690" y="3956950"/>
            <a:ext cx="1357322" cy="142876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1" dirty="0" smtClean="0">
                <a:solidFill>
                  <a:schemeClr val="accent6"/>
                </a:solidFill>
              </a:rPr>
              <a:t>LMH2110</a:t>
            </a:r>
            <a:endParaRPr kumimoji="1" lang="ja-JP" altLang="en-US" sz="1400" b="1" dirty="0">
              <a:solidFill>
                <a:schemeClr val="accent6"/>
              </a:solidFill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3478658" y="4098872"/>
            <a:ext cx="357190" cy="726854"/>
            <a:chOff x="4835980" y="3418114"/>
            <a:chExt cx="357190" cy="726854"/>
          </a:xfrm>
        </p:grpSpPr>
        <p:sp>
          <p:nvSpPr>
            <p:cNvPr id="11" name="フリーフォーム 10"/>
            <p:cNvSpPr/>
            <p:nvPr/>
          </p:nvSpPr>
          <p:spPr>
            <a:xfrm>
              <a:off x="4874084" y="3418114"/>
              <a:ext cx="236762" cy="354483"/>
            </a:xfrm>
            <a:custGeom>
              <a:avLst/>
              <a:gdLst>
                <a:gd name="connsiteX0" fmla="*/ 152400 w 337457"/>
                <a:gd name="connsiteY0" fmla="*/ 0 h 751115"/>
                <a:gd name="connsiteX1" fmla="*/ 337457 w 337457"/>
                <a:gd name="connsiteY1" fmla="*/ 87086 h 751115"/>
                <a:gd name="connsiteX2" fmla="*/ 0 w 337457"/>
                <a:gd name="connsiteY2" fmla="*/ 206829 h 751115"/>
                <a:gd name="connsiteX3" fmla="*/ 326571 w 337457"/>
                <a:gd name="connsiteY3" fmla="*/ 337457 h 751115"/>
                <a:gd name="connsiteX4" fmla="*/ 0 w 337457"/>
                <a:gd name="connsiteY4" fmla="*/ 446315 h 751115"/>
                <a:gd name="connsiteX5" fmla="*/ 326571 w 337457"/>
                <a:gd name="connsiteY5" fmla="*/ 566057 h 751115"/>
                <a:gd name="connsiteX6" fmla="*/ 0 w 337457"/>
                <a:gd name="connsiteY6" fmla="*/ 685800 h 751115"/>
                <a:gd name="connsiteX7" fmla="*/ 217714 w 337457"/>
                <a:gd name="connsiteY7" fmla="*/ 751115 h 751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7457" h="751115">
                  <a:moveTo>
                    <a:pt x="152400" y="0"/>
                  </a:moveTo>
                  <a:lnTo>
                    <a:pt x="337457" y="87086"/>
                  </a:lnTo>
                  <a:lnTo>
                    <a:pt x="0" y="206829"/>
                  </a:lnTo>
                  <a:lnTo>
                    <a:pt x="326571" y="337457"/>
                  </a:lnTo>
                  <a:lnTo>
                    <a:pt x="0" y="446315"/>
                  </a:lnTo>
                  <a:lnTo>
                    <a:pt x="326571" y="566057"/>
                  </a:lnTo>
                  <a:lnTo>
                    <a:pt x="0" y="685800"/>
                  </a:lnTo>
                  <a:lnTo>
                    <a:pt x="217714" y="751115"/>
                  </a:lnTo>
                </a:path>
              </a:pathLst>
            </a:cu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5" name="グループ化 24"/>
            <p:cNvGrpSpPr/>
            <p:nvPr/>
          </p:nvGrpSpPr>
          <p:grpSpPr>
            <a:xfrm>
              <a:off x="4835980" y="3786190"/>
              <a:ext cx="357190" cy="358778"/>
              <a:chOff x="5583018" y="2571744"/>
              <a:chExt cx="357190" cy="358778"/>
            </a:xfrm>
          </p:grpSpPr>
          <p:cxnSp>
            <p:nvCxnSpPr>
              <p:cNvPr id="17" name="直線コネクタ 16"/>
              <p:cNvCxnSpPr/>
              <p:nvPr/>
            </p:nvCxnSpPr>
            <p:spPr>
              <a:xfrm rot="5400000">
                <a:off x="5658311" y="2678107"/>
                <a:ext cx="214314" cy="1588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線コネクタ 18"/>
              <p:cNvCxnSpPr/>
              <p:nvPr/>
            </p:nvCxnSpPr>
            <p:spPr>
              <a:xfrm>
                <a:off x="5583018" y="2786058"/>
                <a:ext cx="357190" cy="1588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線コネクタ 19"/>
              <p:cNvCxnSpPr/>
              <p:nvPr/>
            </p:nvCxnSpPr>
            <p:spPr>
              <a:xfrm>
                <a:off x="5665342" y="2857496"/>
                <a:ext cx="214314" cy="1588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線コネクタ 20"/>
              <p:cNvCxnSpPr/>
              <p:nvPr/>
            </p:nvCxnSpPr>
            <p:spPr>
              <a:xfrm>
                <a:off x="5704122" y="2928934"/>
                <a:ext cx="142876" cy="1588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" name="グループ化 1"/>
          <p:cNvGrpSpPr/>
          <p:nvPr/>
        </p:nvGrpSpPr>
        <p:grpSpPr>
          <a:xfrm>
            <a:off x="4846751" y="4110656"/>
            <a:ext cx="357190" cy="716658"/>
            <a:chOff x="5693236" y="4834948"/>
            <a:chExt cx="357190" cy="716658"/>
          </a:xfrm>
        </p:grpSpPr>
        <p:sp>
          <p:nvSpPr>
            <p:cNvPr id="26" name="フリーフォーム 25"/>
            <p:cNvSpPr/>
            <p:nvPr/>
          </p:nvSpPr>
          <p:spPr>
            <a:xfrm>
              <a:off x="5732016" y="4834948"/>
              <a:ext cx="236762" cy="354483"/>
            </a:xfrm>
            <a:custGeom>
              <a:avLst/>
              <a:gdLst>
                <a:gd name="connsiteX0" fmla="*/ 152400 w 337457"/>
                <a:gd name="connsiteY0" fmla="*/ 0 h 751115"/>
                <a:gd name="connsiteX1" fmla="*/ 337457 w 337457"/>
                <a:gd name="connsiteY1" fmla="*/ 87086 h 751115"/>
                <a:gd name="connsiteX2" fmla="*/ 0 w 337457"/>
                <a:gd name="connsiteY2" fmla="*/ 206829 h 751115"/>
                <a:gd name="connsiteX3" fmla="*/ 326571 w 337457"/>
                <a:gd name="connsiteY3" fmla="*/ 337457 h 751115"/>
                <a:gd name="connsiteX4" fmla="*/ 0 w 337457"/>
                <a:gd name="connsiteY4" fmla="*/ 446315 h 751115"/>
                <a:gd name="connsiteX5" fmla="*/ 326571 w 337457"/>
                <a:gd name="connsiteY5" fmla="*/ 566057 h 751115"/>
                <a:gd name="connsiteX6" fmla="*/ 0 w 337457"/>
                <a:gd name="connsiteY6" fmla="*/ 685800 h 751115"/>
                <a:gd name="connsiteX7" fmla="*/ 217714 w 337457"/>
                <a:gd name="connsiteY7" fmla="*/ 751115 h 751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7457" h="751115">
                  <a:moveTo>
                    <a:pt x="152400" y="0"/>
                  </a:moveTo>
                  <a:lnTo>
                    <a:pt x="337457" y="87086"/>
                  </a:lnTo>
                  <a:lnTo>
                    <a:pt x="0" y="206829"/>
                  </a:lnTo>
                  <a:lnTo>
                    <a:pt x="326571" y="337457"/>
                  </a:lnTo>
                  <a:lnTo>
                    <a:pt x="0" y="446315"/>
                  </a:lnTo>
                  <a:lnTo>
                    <a:pt x="326571" y="566057"/>
                  </a:lnTo>
                  <a:lnTo>
                    <a:pt x="0" y="685800"/>
                  </a:lnTo>
                  <a:lnTo>
                    <a:pt x="217714" y="751115"/>
                  </a:lnTo>
                </a:path>
              </a:pathLst>
            </a:cu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7" name="グループ化 26"/>
            <p:cNvGrpSpPr/>
            <p:nvPr/>
          </p:nvGrpSpPr>
          <p:grpSpPr>
            <a:xfrm>
              <a:off x="5693236" y="5192828"/>
              <a:ext cx="357190" cy="358778"/>
              <a:chOff x="5583018" y="2571744"/>
              <a:chExt cx="357190" cy="358778"/>
            </a:xfrm>
          </p:grpSpPr>
          <p:cxnSp>
            <p:nvCxnSpPr>
              <p:cNvPr id="28" name="直線コネクタ 27"/>
              <p:cNvCxnSpPr/>
              <p:nvPr/>
            </p:nvCxnSpPr>
            <p:spPr>
              <a:xfrm rot="5400000">
                <a:off x="5658311" y="2678107"/>
                <a:ext cx="214314" cy="1588"/>
              </a:xfrm>
              <a:prstGeom prst="line">
                <a:avLst/>
              </a:prstGeom>
              <a:ln w="1905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線コネクタ 28"/>
              <p:cNvCxnSpPr/>
              <p:nvPr/>
            </p:nvCxnSpPr>
            <p:spPr>
              <a:xfrm>
                <a:off x="5583018" y="2786058"/>
                <a:ext cx="357190" cy="1588"/>
              </a:xfrm>
              <a:prstGeom prst="line">
                <a:avLst/>
              </a:prstGeom>
              <a:ln w="1905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線コネクタ 29"/>
              <p:cNvCxnSpPr/>
              <p:nvPr/>
            </p:nvCxnSpPr>
            <p:spPr>
              <a:xfrm>
                <a:off x="5665342" y="2857496"/>
                <a:ext cx="214314" cy="1588"/>
              </a:xfrm>
              <a:prstGeom prst="line">
                <a:avLst/>
              </a:prstGeom>
              <a:ln w="1905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線コネクタ 30"/>
              <p:cNvCxnSpPr/>
              <p:nvPr/>
            </p:nvCxnSpPr>
            <p:spPr>
              <a:xfrm>
                <a:off x="5704122" y="2928934"/>
                <a:ext cx="142876" cy="1588"/>
              </a:xfrm>
              <a:prstGeom prst="line">
                <a:avLst/>
              </a:prstGeom>
              <a:ln w="1905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2" name="正方形/長方形 31"/>
          <p:cNvSpPr/>
          <p:nvPr/>
        </p:nvSpPr>
        <p:spPr>
          <a:xfrm>
            <a:off x="3835848" y="2714620"/>
            <a:ext cx="1000132" cy="785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4" name="直線コネクタ 33"/>
          <p:cNvCxnSpPr/>
          <p:nvPr/>
        </p:nvCxnSpPr>
        <p:spPr>
          <a:xfrm>
            <a:off x="2549964" y="3000372"/>
            <a:ext cx="4714908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/>
          <p:cNvCxnSpPr>
            <a:stCxn id="39" idx="3"/>
          </p:cNvCxnSpPr>
          <p:nvPr/>
        </p:nvCxnSpPr>
        <p:spPr>
          <a:xfrm rot="16200000" flipH="1" flipV="1">
            <a:off x="6840212" y="2566982"/>
            <a:ext cx="848526" cy="79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二等辺三角形 38"/>
          <p:cNvSpPr/>
          <p:nvPr/>
        </p:nvSpPr>
        <p:spPr>
          <a:xfrm rot="10800000">
            <a:off x="6979120" y="2143116"/>
            <a:ext cx="571504" cy="35719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3" name="グループ化 42"/>
          <p:cNvGrpSpPr/>
          <p:nvPr/>
        </p:nvGrpSpPr>
        <p:grpSpPr>
          <a:xfrm>
            <a:off x="2011118" y="2604402"/>
            <a:ext cx="714380" cy="787532"/>
            <a:chOff x="4286248" y="498328"/>
            <a:chExt cx="714380" cy="787532"/>
          </a:xfrm>
        </p:grpSpPr>
        <p:sp>
          <p:nvSpPr>
            <p:cNvPr id="41" name="二等辺三角形 40"/>
            <p:cNvSpPr/>
            <p:nvPr/>
          </p:nvSpPr>
          <p:spPr>
            <a:xfrm rot="5400000">
              <a:off x="4250529" y="535761"/>
              <a:ext cx="787532" cy="7126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テキスト ボックス 41"/>
            <p:cNvSpPr txBox="1"/>
            <p:nvPr/>
          </p:nvSpPr>
          <p:spPr>
            <a:xfrm>
              <a:off x="4286248" y="642918"/>
              <a:ext cx="4193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/>
                <a:t>PA</a:t>
              </a:r>
              <a:endParaRPr kumimoji="1" lang="ja-JP" altLang="en-US" dirty="0"/>
            </a:p>
          </p:txBody>
        </p:sp>
      </p:grpSp>
      <p:sp>
        <p:nvSpPr>
          <p:cNvPr id="44" name="テキスト ボックス 43"/>
          <p:cNvSpPr txBox="1"/>
          <p:nvPr/>
        </p:nvSpPr>
        <p:spPr>
          <a:xfrm>
            <a:off x="3907286" y="2357430"/>
            <a:ext cx="89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coupler</a:t>
            </a:r>
            <a:endParaRPr kumimoji="1" lang="ja-JP" altLang="en-US" dirty="0"/>
          </a:p>
        </p:txBody>
      </p:sp>
      <p:cxnSp>
        <p:nvCxnSpPr>
          <p:cNvPr id="45" name="直線コネクタ 44"/>
          <p:cNvCxnSpPr/>
          <p:nvPr/>
        </p:nvCxnSpPr>
        <p:spPr>
          <a:xfrm>
            <a:off x="1357290" y="3000372"/>
            <a:ext cx="642942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テキスト ボックス 48"/>
          <p:cNvSpPr txBox="1"/>
          <p:nvPr/>
        </p:nvSpPr>
        <p:spPr>
          <a:xfrm>
            <a:off x="1478394" y="250030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RF</a:t>
            </a:r>
          </a:p>
        </p:txBody>
      </p:sp>
      <p:sp>
        <p:nvSpPr>
          <p:cNvPr id="50" name="テキスト ボックス 49"/>
          <p:cNvSpPr txBox="1"/>
          <p:nvPr/>
        </p:nvSpPr>
        <p:spPr>
          <a:xfrm>
            <a:off x="6764806" y="1714488"/>
            <a:ext cx="981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Antenna</a:t>
            </a:r>
          </a:p>
        </p:txBody>
      </p:sp>
      <p:sp>
        <p:nvSpPr>
          <p:cNvPr id="4" name="フリーフォーム 3"/>
          <p:cNvSpPr/>
          <p:nvPr/>
        </p:nvSpPr>
        <p:spPr>
          <a:xfrm>
            <a:off x="3629025" y="3089275"/>
            <a:ext cx="1377950" cy="1012825"/>
          </a:xfrm>
          <a:custGeom>
            <a:avLst/>
            <a:gdLst>
              <a:gd name="connsiteX0" fmla="*/ 0 w 1377950"/>
              <a:gd name="connsiteY0" fmla="*/ 1006475 h 1012825"/>
              <a:gd name="connsiteX1" fmla="*/ 0 w 1377950"/>
              <a:gd name="connsiteY1" fmla="*/ 942975 h 1012825"/>
              <a:gd name="connsiteX2" fmla="*/ 457200 w 1377950"/>
              <a:gd name="connsiteY2" fmla="*/ 942975 h 1012825"/>
              <a:gd name="connsiteX3" fmla="*/ 457200 w 1377950"/>
              <a:gd name="connsiteY3" fmla="*/ 0 h 1012825"/>
              <a:gd name="connsiteX4" fmla="*/ 1000125 w 1377950"/>
              <a:gd name="connsiteY4" fmla="*/ 0 h 1012825"/>
              <a:gd name="connsiteX5" fmla="*/ 1000125 w 1377950"/>
              <a:gd name="connsiteY5" fmla="*/ 965200 h 1012825"/>
              <a:gd name="connsiteX6" fmla="*/ 1377950 w 1377950"/>
              <a:gd name="connsiteY6" fmla="*/ 965200 h 1012825"/>
              <a:gd name="connsiteX7" fmla="*/ 1377950 w 1377950"/>
              <a:gd name="connsiteY7" fmla="*/ 1012825 h 1012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77950" h="1012825">
                <a:moveTo>
                  <a:pt x="0" y="1006475"/>
                </a:moveTo>
                <a:lnTo>
                  <a:pt x="0" y="942975"/>
                </a:lnTo>
                <a:lnTo>
                  <a:pt x="457200" y="942975"/>
                </a:lnTo>
                <a:lnTo>
                  <a:pt x="457200" y="0"/>
                </a:lnTo>
                <a:lnTo>
                  <a:pt x="1000125" y="0"/>
                </a:lnTo>
                <a:lnTo>
                  <a:pt x="1000125" y="965200"/>
                </a:lnTo>
                <a:lnTo>
                  <a:pt x="1377950" y="965200"/>
                </a:lnTo>
                <a:lnTo>
                  <a:pt x="1377950" y="1012825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350720" y="3356992"/>
            <a:ext cx="1913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Internal resistance</a:t>
            </a:r>
            <a:endParaRPr kumimoji="1" lang="ja-JP" altLang="en-US" dirty="0"/>
          </a:p>
        </p:txBody>
      </p:sp>
      <p:cxnSp>
        <p:nvCxnSpPr>
          <p:cNvPr id="12" name="直線コネクタ 11"/>
          <p:cNvCxnSpPr>
            <a:stCxn id="7" idx="1"/>
          </p:cNvCxnSpPr>
          <p:nvPr/>
        </p:nvCxnSpPr>
        <p:spPr>
          <a:xfrm flipH="1">
            <a:off x="3775298" y="3541658"/>
            <a:ext cx="1575422" cy="602793"/>
          </a:xfrm>
          <a:prstGeom prst="line">
            <a:avLst/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>
            <a:stCxn id="7" idx="1"/>
          </p:cNvCxnSpPr>
          <p:nvPr/>
        </p:nvCxnSpPr>
        <p:spPr>
          <a:xfrm flipH="1">
            <a:off x="5153248" y="3541658"/>
            <a:ext cx="197472" cy="602793"/>
          </a:xfrm>
          <a:prstGeom prst="line">
            <a:avLst/>
          </a:prstGeom>
          <a:ln>
            <a:solidFill>
              <a:schemeClr val="accent6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637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8</Words>
  <Application>Microsoft Office PowerPoint</Application>
  <PresentationFormat>画面に合わせる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FUJIELE</dc:creator>
  <cp:lastModifiedBy>FUJIELE</cp:lastModifiedBy>
  <cp:revision>5</cp:revision>
  <dcterms:created xsi:type="dcterms:W3CDTF">2015-10-21T14:42:32Z</dcterms:created>
  <dcterms:modified xsi:type="dcterms:W3CDTF">2015-10-22T12:45:55Z</dcterms:modified>
</cp:coreProperties>
</file>