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9" r:id="rId4"/>
    <p:sldId id="28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CE1C6-C8D3-76DE-6F20-FFBB84AA3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2DB07C9-F103-F997-5B5C-EE5107E94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4966F3-A673-D3C5-34F2-AA1CFE90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84AF66-39B3-346B-A53F-00037CCD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5C3FCC-7D59-9FD2-383E-6D6CD71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01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2100CB-0468-2811-F607-44776D7D9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E9E5AE1-14C2-480E-6DB4-7D7DD018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C29753-4DAD-E96A-ADA3-F5172CC5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E9D1A8-C1FE-E671-5489-D76C5CC8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27CDB6-595A-0029-BD77-84887D2A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76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8BBE6E3-9DD7-8ABB-6B04-340BC22FB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293A77A-5851-D0FF-D957-1A33D42D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DABAD6-16BF-0B46-E8AB-C261EDD4A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7183C6-5C52-D694-4F84-F08AE80C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BFFBDC-816B-8086-72E8-91A98F72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060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4400" b="0" strike="noStrike" spc="-1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맑은 고딕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0E5E14A-10C8-4EC8-8712-44D29C7F684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62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8B59AC-3BB2-50C6-1139-237673CE5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1E88C9-6F69-FA86-B02A-B7A026361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9B1BB6-382D-AED3-2D14-295FFD33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61B5E1F-BF27-B029-4728-7B2708B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5D507C-AB3C-0194-E672-AD388255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20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393007-82E9-7CFB-867B-A791C07C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65356B-ACDB-CE4C-7BE8-8AA74E94A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F1E6F2E-11D7-60B9-CB4E-763A087E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EC4C84-D548-FAA2-D7AF-1820B78A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AEA7D1C-E035-1155-F130-82A91E09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12D98F-EE61-9D41-654C-95F67D92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A88A1-684B-81FB-B367-F103EB4B7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989B392-32F2-5155-A03C-D81F3F277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B4AEAF8-C918-BA2E-E1A7-BCBCA586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A1F223-51BB-81C0-D2C6-8E5F0FA43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49A9686-246C-E67E-B2DF-00642978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889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2C8DAD-E748-0F3A-9AF0-DD3BFEF8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0D39A7-E616-8FC1-88AD-FF2D6714E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0919D4-2A75-3DA9-D3BF-03C6D6545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FB279E2-8719-90C5-3840-5DF7C11AF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235EE86-A966-AB08-708F-7C297A5DE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C107AFB-6211-9D2A-A229-5A05BA59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549AED6-BF3E-613C-5511-D74E7E7F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21344770-6403-13C5-9E1E-EA247418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831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C5A0D9-BE7E-3684-02AB-370F4584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429B608-F620-0620-94EA-54D82F1C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7D8DFD-07EE-C1BF-9C44-76240024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F7E9EE-CA82-4031-D3E1-6DBF61097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800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62C90D8-330A-C982-7EBB-BAFC864E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0A52089-C02A-54BF-39C2-ABAB11F5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66922C-6EAC-3F28-5F6C-D3778A2C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78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9A9D3D-E2E0-E90B-728B-D382CB6A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9D5C27-F995-062F-6099-C98B6EA36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171A765-358A-4F4B-5476-E03F9254B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ADF6D4-C1C9-43B9-E60B-1C87E8B9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4E2100-A241-32AF-F187-8B75E181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8FAB78-BD04-D630-0C20-F5D55E76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1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9F11AD-35B4-197E-8A68-830492AC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2CB3FA-C661-2168-A4D4-9AFF968F0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B18EC6-6792-72C6-E37C-8E2FAA41E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166B863-952D-CC97-1E17-F42E626F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CF030A-F244-E7D2-9EBC-B738E4BF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EBCD84F-5460-8D4E-FEA2-45C41D0D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945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A447A4-3694-CCA0-A1D8-961250E6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6D2C35-4630-7B7D-31B4-4B11A2540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939AB0-C1A4-DDC4-1082-09A9F29C2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477F8-C74B-4596-87CA-3585B86AC40F}" type="datetimeFigureOut">
              <a:rPr lang="ko-KR" altLang="en-US" smtClean="0"/>
              <a:t>2024-07-30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319525-37BE-7392-886F-D9B297F63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635A40-F6AF-34C7-E69F-3EB34106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E16CB-A80D-486D-9A5B-7E9FA8D85C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4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F4395A-9B2B-D89D-8659-CD526EC12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OHT</a:t>
            </a:r>
            <a:r>
              <a:rPr lang="ko-KR" altLang="en-US" sz="2800" dirty="0">
                <a:solidFill>
                  <a:schemeClr val="bg1"/>
                </a:solidFill>
              </a:rPr>
              <a:t>회로 </a:t>
            </a:r>
            <a:r>
              <a:rPr lang="en-US" altLang="ko-KR" sz="2800" dirty="0">
                <a:solidFill>
                  <a:schemeClr val="bg1"/>
                </a:solidFill>
              </a:rPr>
              <a:t>2nd peak </a:t>
            </a:r>
            <a:r>
              <a:rPr lang="ko-KR" altLang="en-US" sz="2800" dirty="0">
                <a:solidFill>
                  <a:schemeClr val="bg1"/>
                </a:solidFill>
              </a:rPr>
              <a:t>및 노이즈 제거 </a:t>
            </a:r>
            <a:r>
              <a:rPr lang="en-US" altLang="ko-KR" sz="2800" dirty="0">
                <a:solidFill>
                  <a:schemeClr val="bg1"/>
                </a:solidFill>
              </a:rPr>
              <a:t>Schematic(</a:t>
            </a:r>
            <a:r>
              <a:rPr lang="ko-KR" altLang="en-US" sz="2800" dirty="0">
                <a:solidFill>
                  <a:schemeClr val="bg1"/>
                </a:solidFill>
              </a:rPr>
              <a:t>시뮬레이션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4" descr="도표, 텍스트, 라인, 평면도이(가) 표시된 사진&#10;&#10;자동 생성된 설명">
            <a:extLst>
              <a:ext uri="{FF2B5EF4-FFF2-40B4-BE49-F238E27FC236}">
                <a16:creationId xmlns:a16="http://schemas.microsoft.com/office/drawing/2014/main" id="{285CD4BC-8D4D-58A9-A35B-262EC000C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92" y="1704975"/>
            <a:ext cx="7858125" cy="466725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A7335DF-AE6B-2654-3434-23BBE744A863}"/>
              </a:ext>
            </a:extLst>
          </p:cNvPr>
          <p:cNvSpPr/>
          <p:nvPr/>
        </p:nvSpPr>
        <p:spPr>
          <a:xfrm>
            <a:off x="6428509" y="2336800"/>
            <a:ext cx="1653309" cy="1440873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D1B11-6603-8E8F-CAC4-322E34618C0F}"/>
              </a:ext>
            </a:extLst>
          </p:cNvPr>
          <p:cNvSpPr txBox="1"/>
          <p:nvPr/>
        </p:nvSpPr>
        <p:spPr>
          <a:xfrm>
            <a:off x="8312727" y="2105891"/>
            <a:ext cx="347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LPF</a:t>
            </a:r>
            <a:r>
              <a:rPr lang="ko-KR" altLang="en-US" dirty="0"/>
              <a:t> </a:t>
            </a:r>
            <a:r>
              <a:rPr lang="en-US" altLang="ko-KR" dirty="0"/>
              <a:t>to remove</a:t>
            </a:r>
            <a:r>
              <a:rPr lang="ko-KR" altLang="en-US" dirty="0"/>
              <a:t> </a:t>
            </a:r>
            <a:r>
              <a:rPr lang="en-US" altLang="ko-KR" dirty="0"/>
              <a:t>2nd</a:t>
            </a:r>
            <a:r>
              <a:rPr lang="ko-KR" altLang="en-US" dirty="0"/>
              <a:t> </a:t>
            </a:r>
            <a:r>
              <a:rPr lang="en-US" altLang="ko-KR" dirty="0"/>
              <a:t>peak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426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6A58-DFA1-5145-D325-E60EB5B4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OHT</a:t>
            </a:r>
            <a:r>
              <a:rPr lang="ko-KR" altLang="en-US" sz="2800" dirty="0">
                <a:solidFill>
                  <a:schemeClr val="bg1"/>
                </a:solidFill>
              </a:rPr>
              <a:t>회로 </a:t>
            </a:r>
            <a:r>
              <a:rPr lang="en-US" altLang="ko-KR" sz="2800" dirty="0">
                <a:solidFill>
                  <a:schemeClr val="bg1"/>
                </a:solidFill>
              </a:rPr>
              <a:t>2nd peak </a:t>
            </a:r>
            <a:r>
              <a:rPr lang="ko-KR" altLang="en-US" sz="2800" dirty="0">
                <a:solidFill>
                  <a:schemeClr val="bg1"/>
                </a:solidFill>
              </a:rPr>
              <a:t>및 노이즈 제거 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ko-KR" altLang="en-US" sz="2800" dirty="0">
                <a:solidFill>
                  <a:schemeClr val="bg1"/>
                </a:solidFill>
              </a:rPr>
              <a:t>시뮬레이션</a:t>
            </a:r>
            <a:r>
              <a:rPr lang="en-US" altLang="ko-KR" sz="2800" dirty="0">
                <a:solidFill>
                  <a:schemeClr val="bg1"/>
                </a:solidFill>
              </a:rPr>
              <a:t>)</a:t>
            </a:r>
            <a:endParaRPr lang="ko-KR" altLang="en-US" sz="2800" dirty="0"/>
          </a:p>
        </p:txBody>
      </p:sp>
      <p:pic>
        <p:nvPicPr>
          <p:cNvPr id="13" name="그림 12" descr="스크린샷, 텍스트, 천문학이(가) 표시된 사진&#10;&#10;자동 생성된 설명">
            <a:extLst>
              <a:ext uri="{FF2B5EF4-FFF2-40B4-BE49-F238E27FC236}">
                <a16:creationId xmlns:a16="http://schemas.microsoft.com/office/drawing/2014/main" id="{38C015FB-75E5-63EF-CAD8-20BB3816D1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43"/>
          <a:stretch/>
        </p:blipFill>
        <p:spPr>
          <a:xfrm>
            <a:off x="932753" y="1197004"/>
            <a:ext cx="1686502" cy="3308479"/>
          </a:xfrm>
          <a:prstGeom prst="rect">
            <a:avLst/>
          </a:prstGeom>
        </p:spPr>
      </p:pic>
      <p:pic>
        <p:nvPicPr>
          <p:cNvPr id="15" name="그림 14" descr="라인, 스크린샷, 평행이(가) 표시된 사진&#10;&#10;자동 생성된 설명">
            <a:extLst>
              <a:ext uri="{FF2B5EF4-FFF2-40B4-BE49-F238E27FC236}">
                <a16:creationId xmlns:a16="http://schemas.microsoft.com/office/drawing/2014/main" id="{92691339-3245-DDC6-EA6F-E36EFD227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5"/>
          <a:stretch/>
        </p:blipFill>
        <p:spPr>
          <a:xfrm>
            <a:off x="6689488" y="1197004"/>
            <a:ext cx="2611530" cy="3314637"/>
          </a:xfrm>
          <a:prstGeom prst="rect">
            <a:avLst/>
          </a:prstGeom>
        </p:spPr>
      </p:pic>
      <p:pic>
        <p:nvPicPr>
          <p:cNvPr id="17" name="그림 16" descr="텍스트, 스크린샷, 우주, 라인이(가) 표시된 사진&#10;&#10;자동 생성된 설명">
            <a:extLst>
              <a:ext uri="{FF2B5EF4-FFF2-40B4-BE49-F238E27FC236}">
                <a16:creationId xmlns:a16="http://schemas.microsoft.com/office/drawing/2014/main" id="{E76B42F1-0B9D-6AE9-85B1-20EB91495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2"/>
          <a:stretch/>
        </p:blipFill>
        <p:spPr>
          <a:xfrm>
            <a:off x="3650408" y="1197004"/>
            <a:ext cx="2207663" cy="3308479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B9C2DD9C-7001-8FDE-2F1E-09B5F30C5E86}"/>
              </a:ext>
            </a:extLst>
          </p:cNvPr>
          <p:cNvCxnSpPr/>
          <p:nvPr/>
        </p:nvCxnSpPr>
        <p:spPr>
          <a:xfrm>
            <a:off x="9624291" y="1958110"/>
            <a:ext cx="83127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3BC00A0-21AB-3832-F9E8-2AF92AB7CB2C}"/>
              </a:ext>
            </a:extLst>
          </p:cNvPr>
          <p:cNvCxnSpPr/>
          <p:nvPr/>
        </p:nvCxnSpPr>
        <p:spPr>
          <a:xfrm>
            <a:off x="9624291" y="2424547"/>
            <a:ext cx="83127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A8178FD-6DF1-A6B0-644F-33B843B9C7D7}"/>
              </a:ext>
            </a:extLst>
          </p:cNvPr>
          <p:cNvSpPr txBox="1"/>
          <p:nvPr/>
        </p:nvSpPr>
        <p:spPr>
          <a:xfrm>
            <a:off x="10510502" y="1773444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TIA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FCCCA9-A922-C20E-9406-ECA55FB82798}"/>
              </a:ext>
            </a:extLst>
          </p:cNvPr>
          <p:cNvSpPr txBox="1"/>
          <p:nvPr/>
        </p:nvSpPr>
        <p:spPr>
          <a:xfrm>
            <a:off x="10510502" y="2248560"/>
            <a:ext cx="200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Comparator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F8F67C-3B43-EBCA-42C3-59FD327D6759}"/>
              </a:ext>
            </a:extLst>
          </p:cNvPr>
          <p:cNvSpPr txBox="1"/>
          <p:nvPr/>
        </p:nvSpPr>
        <p:spPr>
          <a:xfrm>
            <a:off x="424873" y="4723383"/>
            <a:ext cx="229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LOW input current </a:t>
            </a:r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F2F58C-0C68-7A95-019B-DB738EE1BEC0}"/>
              </a:ext>
            </a:extLst>
          </p:cNvPr>
          <p:cNvSpPr txBox="1"/>
          <p:nvPr/>
        </p:nvSpPr>
        <p:spPr>
          <a:xfrm>
            <a:off x="7656946" y="4723383"/>
            <a:ext cx="103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High</a:t>
            </a:r>
            <a:endParaRPr lang="ko-KR" altLang="en-US" dirty="0"/>
          </a:p>
        </p:txBody>
      </p: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B318A7C-17A2-7F8B-DDAF-EB63F7D72246}"/>
              </a:ext>
            </a:extLst>
          </p:cNvPr>
          <p:cNvCxnSpPr>
            <a:cxnSpLocks/>
          </p:cNvCxnSpPr>
          <p:nvPr/>
        </p:nvCxnSpPr>
        <p:spPr>
          <a:xfrm>
            <a:off x="2992582" y="4908049"/>
            <a:ext cx="43872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10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7F807C-0F9B-83CC-5823-EF1218BBD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OBS</a:t>
            </a:r>
            <a:r>
              <a:rPr lang="ko-KR" altLang="en-US" sz="2800" dirty="0">
                <a:solidFill>
                  <a:schemeClr val="bg1"/>
                </a:solidFill>
              </a:rPr>
              <a:t>회로 </a:t>
            </a:r>
            <a:r>
              <a:rPr lang="en-US" altLang="ko-KR" sz="2800" dirty="0">
                <a:solidFill>
                  <a:schemeClr val="bg1"/>
                </a:solidFill>
              </a:rPr>
              <a:t>DC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offset</a:t>
            </a:r>
            <a:r>
              <a:rPr lang="ko-KR" altLang="en-US" sz="2800" dirty="0">
                <a:solidFill>
                  <a:schemeClr val="bg1"/>
                </a:solidFill>
              </a:rPr>
              <a:t> 제거 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ko-KR" altLang="en-US" sz="2800" dirty="0">
                <a:solidFill>
                  <a:schemeClr val="bg1"/>
                </a:solidFill>
              </a:rPr>
              <a:t>시뮬레이션</a:t>
            </a:r>
            <a:r>
              <a:rPr lang="en-US" altLang="ko-KR" sz="2800" dirty="0">
                <a:solidFill>
                  <a:schemeClr val="bg1"/>
                </a:solidFill>
              </a:rPr>
              <a:t>)</a:t>
            </a:r>
            <a:endParaRPr lang="ko-KR" altLang="en-US" sz="2800" dirty="0"/>
          </a:p>
        </p:txBody>
      </p:sp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030D74CA-DC3F-E097-D0EC-DF3AAAE81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916" y="1316748"/>
            <a:ext cx="9112575" cy="4753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800D53-AABD-BF9D-4513-917BF9F5716C}"/>
              </a:ext>
            </a:extLst>
          </p:cNvPr>
          <p:cNvSpPr txBox="1"/>
          <p:nvPr/>
        </p:nvSpPr>
        <p:spPr>
          <a:xfrm>
            <a:off x="5218545" y="1316748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TIA output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6A8EF-B3BB-D5C6-0548-065923501839}"/>
              </a:ext>
            </a:extLst>
          </p:cNvPr>
          <p:cNvSpPr txBox="1"/>
          <p:nvPr/>
        </p:nvSpPr>
        <p:spPr>
          <a:xfrm>
            <a:off x="5218544" y="2092216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X15 amp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20091E-8866-853D-47E3-2E82E1FF31C1}"/>
              </a:ext>
            </a:extLst>
          </p:cNvPr>
          <p:cNvSpPr txBox="1"/>
          <p:nvPr/>
        </p:nvSpPr>
        <p:spPr>
          <a:xfrm>
            <a:off x="5379881" y="3693568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X5 amp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13A1D-5A99-885D-3913-B0A672C4EB49}"/>
              </a:ext>
            </a:extLst>
          </p:cNvPr>
          <p:cNvSpPr txBox="1"/>
          <p:nvPr/>
        </p:nvSpPr>
        <p:spPr>
          <a:xfrm>
            <a:off x="5301372" y="5106048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comparator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D58A8A-7829-50FF-6621-77C6BFC206B0}"/>
              </a:ext>
            </a:extLst>
          </p:cNvPr>
          <p:cNvSpPr txBox="1"/>
          <p:nvPr/>
        </p:nvSpPr>
        <p:spPr>
          <a:xfrm>
            <a:off x="3500582" y="6153402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Simulation result of small input </a:t>
            </a:r>
            <a:r>
              <a:rPr lang="en-US" altLang="ko-KR" sz="1600" dirty="0" err="1"/>
              <a:t>currnet</a:t>
            </a:r>
            <a:r>
              <a:rPr lang="en-US" altLang="ko-KR" sz="1600" dirty="0"/>
              <a:t>(10uA)</a:t>
            </a:r>
            <a:r>
              <a:rPr lang="ko-KR" alt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331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4BD9E-A3F8-6189-C4D8-21129625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OBS</a:t>
            </a:r>
            <a:r>
              <a:rPr lang="ko-KR" altLang="en-US" sz="2800" dirty="0">
                <a:solidFill>
                  <a:schemeClr val="bg1"/>
                </a:solidFill>
              </a:rPr>
              <a:t>회로 </a:t>
            </a:r>
            <a:r>
              <a:rPr lang="en-US" altLang="ko-KR" sz="2800" dirty="0">
                <a:solidFill>
                  <a:schemeClr val="bg1"/>
                </a:solidFill>
              </a:rPr>
              <a:t>DC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offset</a:t>
            </a:r>
            <a:r>
              <a:rPr lang="ko-KR" altLang="en-US" sz="2800" dirty="0">
                <a:solidFill>
                  <a:schemeClr val="bg1"/>
                </a:solidFill>
              </a:rPr>
              <a:t> 제거 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ko-KR" altLang="en-US" sz="2800" dirty="0">
                <a:solidFill>
                  <a:schemeClr val="bg1"/>
                </a:solidFill>
              </a:rPr>
              <a:t>시뮬레이션</a:t>
            </a:r>
            <a:r>
              <a:rPr lang="en-US" altLang="ko-KR" sz="2800" dirty="0">
                <a:solidFill>
                  <a:schemeClr val="bg1"/>
                </a:solidFill>
              </a:rPr>
              <a:t>)</a:t>
            </a:r>
            <a:endParaRPr lang="ko-KR" altLang="en-US" sz="28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E0507AA-7DF0-2541-99EF-295710463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855" y="1313945"/>
            <a:ext cx="6741486" cy="4083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672A2E-CFFE-08BA-C3B7-81ECFE562CC6}"/>
              </a:ext>
            </a:extLst>
          </p:cNvPr>
          <p:cNvSpPr txBox="1"/>
          <p:nvPr/>
        </p:nvSpPr>
        <p:spPr>
          <a:xfrm>
            <a:off x="3638598" y="5442956"/>
            <a:ext cx="508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Simulation result of very large input </a:t>
            </a:r>
            <a:r>
              <a:rPr lang="en-US" altLang="ko-KR" sz="1600" dirty="0" err="1"/>
              <a:t>currnet</a:t>
            </a:r>
            <a:r>
              <a:rPr lang="en-US" altLang="ko-KR" sz="1600" dirty="0"/>
              <a:t>(10mA)</a:t>
            </a:r>
            <a:r>
              <a:rPr lang="ko-KR" altLang="en-US" sz="16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F752F-D888-2995-6C8C-A4EA9B13073F}"/>
              </a:ext>
            </a:extLst>
          </p:cNvPr>
          <p:cNvSpPr txBox="1"/>
          <p:nvPr/>
        </p:nvSpPr>
        <p:spPr>
          <a:xfrm>
            <a:off x="4128654" y="1385976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TIA output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20D1D-02C8-BBDA-B20D-F7213FA81DDA}"/>
              </a:ext>
            </a:extLst>
          </p:cNvPr>
          <p:cNvSpPr txBox="1"/>
          <p:nvPr/>
        </p:nvSpPr>
        <p:spPr>
          <a:xfrm>
            <a:off x="6456216" y="2001986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X15 amp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ECFBEE-2696-2BFC-847B-5AFD3EF3D2C8}"/>
              </a:ext>
            </a:extLst>
          </p:cNvPr>
          <p:cNvSpPr txBox="1"/>
          <p:nvPr/>
        </p:nvSpPr>
        <p:spPr>
          <a:xfrm>
            <a:off x="4585553" y="3246012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X5 amp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73086-C42D-605E-AED5-1B3DDFB09D80}"/>
              </a:ext>
            </a:extLst>
          </p:cNvPr>
          <p:cNvSpPr txBox="1"/>
          <p:nvPr/>
        </p:nvSpPr>
        <p:spPr>
          <a:xfrm>
            <a:off x="3412835" y="4896633"/>
            <a:ext cx="143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comparator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8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81</Words>
  <Application>Microsoft Office PowerPoint</Application>
  <PresentationFormat>와이드스크린</PresentationFormat>
  <Paragraphs>19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OHT회로 2nd peak 및 노이즈 제거 Schematic(시뮬레이션)</vt:lpstr>
      <vt:lpstr>OHT회로 2nd peak 및 노이즈 제거 (시뮬레이션)</vt:lpstr>
      <vt:lpstr>OBS회로 DC offset 제거 (시뮬레이션)</vt:lpstr>
      <vt:lpstr>OBS회로 DC offset 제거 (시뮬레이션)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조 영준</dc:creator>
  <cp:lastModifiedBy>조 영준</cp:lastModifiedBy>
  <cp:revision>2</cp:revision>
  <dcterms:created xsi:type="dcterms:W3CDTF">2024-07-30T07:29:34Z</dcterms:created>
  <dcterms:modified xsi:type="dcterms:W3CDTF">2024-07-30T07:36:00Z</dcterms:modified>
</cp:coreProperties>
</file>