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660"/>
  </p:normalViewPr>
  <p:slideViewPr>
    <p:cSldViewPr>
      <p:cViewPr>
        <p:scale>
          <a:sx n="75" d="100"/>
          <a:sy n="75" d="100"/>
        </p:scale>
        <p:origin x="-2958" y="-9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5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4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2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8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44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60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7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6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2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7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7C2B-1670-45C7-B75B-1AB1EBF9EB0D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DBF2-3A2C-4B48-89A2-FF63C2FBC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4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???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???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LMH6644 Application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dirty="0" smtClean="0"/>
              <a:t>Delay Stage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 2015</a:t>
            </a:r>
          </a:p>
          <a:p>
            <a:r>
              <a:rPr lang="en-US" dirty="0" smtClean="0"/>
              <a:t>Emkay Kim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889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[Normal Operation]Delay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 use inputs as U1 and U2, U3 output(DRV+) has delay as next slide;</a:t>
            </a:r>
          </a:p>
          <a:p>
            <a:pPr lvl="1"/>
            <a:r>
              <a:rPr lang="en-US" dirty="0" smtClean="0"/>
              <a:t>Non-inverting (+)input : CNTL- (=1.65V DC)</a:t>
            </a:r>
          </a:p>
          <a:p>
            <a:pPr lvl="1"/>
            <a:r>
              <a:rPr lang="en-US" dirty="0" smtClean="0"/>
              <a:t>Inverting (-) input : CNTL+ (=1.92V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1.66V)</a:t>
            </a:r>
          </a:p>
          <a:p>
            <a:pPr lvl="1"/>
            <a:r>
              <a:rPr lang="en-US" dirty="0" err="1" smtClean="0"/>
              <a:t>Vout</a:t>
            </a:r>
            <a:r>
              <a:rPr lang="en-US" dirty="0" smtClean="0"/>
              <a:t> Delay : DRV+ rises from 0V to 3.28V in 2.77sec.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4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[Normal Operation]Delay Stage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8915400" cy="4627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4636939"/>
              </p:ext>
            </p:extLst>
          </p:nvPr>
        </p:nvGraphicFramePr>
        <p:xfrm>
          <a:off x="7848600" y="182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Packager Shell Object" showAsIcon="1" r:id="rId4" imgW="914400" imgH="771480" progId="Package">
                  <p:link updateAutomatic="1"/>
                </p:oleObj>
              </mc:Choice>
              <mc:Fallback>
                <p:oleObj name="Packager Shell Object" showAsIcon="1" r:id="rId4" imgW="914400" imgH="771480" progId="Package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48600" y="182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78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[Normal Operation]Delay Stage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9" y="1600200"/>
            <a:ext cx="9101321" cy="463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8382000" y="3276600"/>
            <a:ext cx="0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6600" y="6158299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Reaches 3.28V at 2.77sec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524000" y="3124200"/>
            <a:ext cx="5257800" cy="38100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2895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2.7sec Delay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36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[Abnormal Operation]Delay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I use inputs as Signal Generator, I couldn’t see the same delayed output as normal operation as below;</a:t>
            </a:r>
          </a:p>
          <a:p>
            <a:pPr lvl="1"/>
            <a:r>
              <a:rPr lang="en-US" dirty="0" smtClean="0"/>
              <a:t>Non-inverting (+) input : CNTL-</a:t>
            </a:r>
          </a:p>
          <a:p>
            <a:pPr lvl="1"/>
            <a:r>
              <a:rPr lang="en-US" dirty="0" smtClean="0"/>
              <a:t>Inverting (-) input : Vout2(=CNTL+)</a:t>
            </a:r>
          </a:p>
          <a:p>
            <a:pPr lvl="1"/>
            <a:r>
              <a:rPr lang="en-US" dirty="0" err="1" smtClean="0"/>
              <a:t>Vout</a:t>
            </a:r>
            <a:r>
              <a:rPr lang="en-US" dirty="0" smtClean="0"/>
              <a:t> : zero; no change</a:t>
            </a:r>
          </a:p>
          <a:p>
            <a:pPr lvl="2"/>
            <a:r>
              <a:rPr lang="en-US" dirty="0" smtClean="0"/>
              <a:t>It can be expected since non-inverting input(1.65V) never go up to inverting input(1.66V)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07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[Abnormal Operation]Delay Stage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788" y="1905000"/>
            <a:ext cx="713422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32827"/>
              </p:ext>
            </p:extLst>
          </p:nvPr>
        </p:nvGraphicFramePr>
        <p:xfrm>
          <a:off x="7353300" y="19685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Packager Shell Object" showAsIcon="1" r:id="rId4" imgW="914400" imgH="771480" progId="Package">
                  <p:link updateAutomatic="1"/>
                </p:oleObj>
              </mc:Choice>
              <mc:Fallback>
                <p:oleObj name="Packager Shell Object" showAsIcon="1" r:id="rId4" imgW="914400" imgH="771480" progId="Package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53300" y="19685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08076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[Abnormal Operation]Delay Stage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73444"/>
            <a:ext cx="8229600" cy="3779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926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142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???</vt:lpstr>
      <vt:lpstr>???</vt:lpstr>
      <vt:lpstr>LMH6644 Application -Delay Stage</vt:lpstr>
      <vt:lpstr>[Normal Operation]Delay Stage</vt:lpstr>
      <vt:lpstr>[Normal Operation]Delay Stage</vt:lpstr>
      <vt:lpstr>[Normal Operation]Delay Stage</vt:lpstr>
      <vt:lpstr>[Abnormal Operation]Delay Stage</vt:lpstr>
      <vt:lpstr>[Abnormal Operation]Delay Stage</vt:lpstr>
      <vt:lpstr>[Abnormal Operation]Delay Stage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LMH6644 Application -Delay Stage</dc:title>
  <dc:creator>Kim, Emkay</dc:creator>
  <cp:lastModifiedBy>Kim, Emkay</cp:lastModifiedBy>
  <cp:revision>10</cp:revision>
  <dcterms:created xsi:type="dcterms:W3CDTF">2015-02-25T04:48:29Z</dcterms:created>
  <dcterms:modified xsi:type="dcterms:W3CDTF">2015-02-25T06:09:10Z</dcterms:modified>
</cp:coreProperties>
</file>