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816" y="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41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02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34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3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88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99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55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14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74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89642-9622-427C-A87F-228C37784900}" type="datetimeFigureOut">
              <a:rPr kumimoji="1" lang="ja-JP" altLang="en-US" smtClean="0"/>
              <a:t>2018/5/1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9CBB6-6593-492C-989A-706EB8A44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1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コネクタ 9"/>
          <p:cNvCxnSpPr/>
          <p:nvPr/>
        </p:nvCxnSpPr>
        <p:spPr>
          <a:xfrm>
            <a:off x="2231740" y="2420888"/>
            <a:ext cx="468052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2234211" y="2420888"/>
            <a:ext cx="429577" cy="1440160"/>
          </a:xfrm>
          <a:prstGeom prst="rect">
            <a:avLst/>
          </a:prstGeom>
          <a:pattFill prst="dkDnDiag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Isolation</a:t>
            </a:r>
            <a:endParaRPr kumimoji="1" lang="ja-JP" altLang="en-US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357211" y="2420888"/>
            <a:ext cx="429577" cy="1440160"/>
          </a:xfrm>
          <a:prstGeom prst="rect">
            <a:avLst/>
          </a:prstGeom>
          <a:pattFill prst="dkDnDiag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Isolation</a:t>
            </a:r>
            <a:endParaRPr kumimoji="1" lang="ja-JP" altLang="en-US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476634" y="2420888"/>
            <a:ext cx="429577" cy="1440160"/>
          </a:xfrm>
          <a:prstGeom prst="rect">
            <a:avLst/>
          </a:prstGeom>
          <a:pattFill prst="dkDnDiag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Isolation</a:t>
            </a:r>
            <a:endParaRPr kumimoji="1" lang="ja-JP" altLang="en-US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663788" y="2420888"/>
            <a:ext cx="1693423" cy="1440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786789" y="2420888"/>
            <a:ext cx="1693423" cy="1440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635896" y="2420888"/>
            <a:ext cx="432048" cy="2880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915816" y="2420888"/>
            <a:ext cx="432048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724128" y="2420888"/>
            <a:ext cx="432048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040052" y="2420888"/>
            <a:ext cx="432048" cy="2880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cxnSp>
        <p:nvCxnSpPr>
          <p:cNvPr id="22" name="直線コネクタ 21"/>
          <p:cNvCxnSpPr>
            <a:stCxn id="19" idx="0"/>
          </p:cNvCxnSpPr>
          <p:nvPr/>
        </p:nvCxnSpPr>
        <p:spPr>
          <a:xfrm flipV="1">
            <a:off x="5940152" y="2060848"/>
            <a:ext cx="0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5940152" y="2060848"/>
            <a:ext cx="4320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6372200" y="1916832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VCC+</a:t>
            </a:r>
            <a:endParaRPr kumimoji="1" lang="ja-JP" altLang="en-US" sz="14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cxnSp>
        <p:nvCxnSpPr>
          <p:cNvPr id="27" name="直線コネクタ 26"/>
          <p:cNvCxnSpPr>
            <a:stCxn id="17" idx="0"/>
          </p:cNvCxnSpPr>
          <p:nvPr/>
        </p:nvCxnSpPr>
        <p:spPr>
          <a:xfrm flipV="1">
            <a:off x="3851920" y="2060848"/>
            <a:ext cx="0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H="1">
            <a:off x="3347864" y="2070720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2769583" y="1916832"/>
            <a:ext cx="703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GND</a:t>
            </a:r>
            <a:endParaRPr kumimoji="1" lang="ja-JP" altLang="en-US" sz="14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cxnSp>
        <p:nvCxnSpPr>
          <p:cNvPr id="32" name="直線コネクタ 31"/>
          <p:cNvCxnSpPr>
            <a:stCxn id="13" idx="0"/>
          </p:cNvCxnSpPr>
          <p:nvPr/>
        </p:nvCxnSpPr>
        <p:spPr>
          <a:xfrm flipV="1">
            <a:off x="4572000" y="1700808"/>
            <a:ext cx="0" cy="720080"/>
          </a:xfrm>
          <a:prstGeom prst="line">
            <a:avLst/>
          </a:prstGeom>
          <a:ln w="25400">
            <a:solidFill>
              <a:srgbClr val="FF000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2769583" y="1412776"/>
            <a:ext cx="4464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VCC- rise up more than 0.7V triggers latch-up</a:t>
            </a:r>
            <a:endParaRPr kumimoji="1" lang="ja-JP" altLang="en-US" sz="16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" name="曲折矢印 1"/>
          <p:cNvSpPr/>
          <p:nvPr/>
        </p:nvSpPr>
        <p:spPr>
          <a:xfrm flipH="1">
            <a:off x="3351044" y="1858995"/>
            <a:ext cx="716899" cy="763746"/>
          </a:xfrm>
          <a:prstGeom prst="bentArrow">
            <a:avLst/>
          </a:prstGeom>
          <a:solidFill>
            <a:srgbClr val="FF00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曲折矢印 27"/>
          <p:cNvSpPr/>
          <p:nvPr/>
        </p:nvSpPr>
        <p:spPr>
          <a:xfrm flipH="1" flipV="1">
            <a:off x="4031938" y="1916832"/>
            <a:ext cx="2050637" cy="907762"/>
          </a:xfrm>
          <a:prstGeom prst="bentArrow">
            <a:avLst/>
          </a:prstGeom>
          <a:solidFill>
            <a:srgbClr val="FF00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39552" y="404664"/>
            <a:ext cx="2970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Latch-up model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39552" y="950509"/>
            <a:ext cx="380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Is my understanding correct?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4" name="二等辺三角形 3"/>
          <p:cNvSpPr/>
          <p:nvPr/>
        </p:nvSpPr>
        <p:spPr>
          <a:xfrm rot="5400000">
            <a:off x="4031940" y="4834264"/>
            <a:ext cx="1149911" cy="1224136"/>
          </a:xfrm>
          <a:prstGeom prst="triangl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 flipH="1">
            <a:off x="2623688" y="5194304"/>
            <a:ext cx="137113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623688" y="5194304"/>
            <a:ext cx="5331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2447764" y="5554344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3531064" y="5733256"/>
            <a:ext cx="4669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3527884" y="5733256"/>
            <a:ext cx="318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3531064" y="6309320"/>
            <a:ext cx="1905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flipV="1">
            <a:off x="5436096" y="5446332"/>
            <a:ext cx="0" cy="8629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stCxn id="4" idx="0"/>
          </p:cNvCxnSpPr>
          <p:nvPr/>
        </p:nvCxnSpPr>
        <p:spPr>
          <a:xfrm flipV="1">
            <a:off x="5218964" y="5446332"/>
            <a:ext cx="217132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flipH="1">
            <a:off x="2465148" y="5554344"/>
            <a:ext cx="109247" cy="1789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2561257" y="5554344"/>
            <a:ext cx="109247" cy="1789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H="1">
            <a:off x="2651024" y="5554344"/>
            <a:ext cx="109247" cy="1789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912024" y="5009638"/>
            <a:ext cx="407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＋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959932" y="5554344"/>
            <a:ext cx="37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−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305300" y="4293096"/>
            <a:ext cx="660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 customer add resistor here. Is it workaround for latch-up?</a:t>
            </a:r>
            <a:endParaRPr kumimoji="1" lang="ja-JP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48" name="円/楕円 47"/>
          <p:cNvSpPr/>
          <p:nvPr/>
        </p:nvSpPr>
        <p:spPr>
          <a:xfrm>
            <a:off x="2234211" y="4871376"/>
            <a:ext cx="1365681" cy="5749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0" name="直線矢印コネクタ 49"/>
          <p:cNvCxnSpPr>
            <a:endCxn id="48" idx="7"/>
          </p:cNvCxnSpPr>
          <p:nvPr/>
        </p:nvCxnSpPr>
        <p:spPr>
          <a:xfrm flipH="1">
            <a:off x="3399893" y="4662428"/>
            <a:ext cx="110606" cy="29314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89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40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Aoyama Naoki</dc:creator>
  <cp:lastModifiedBy>Aoyama Naoki</cp:lastModifiedBy>
  <cp:revision>6</cp:revision>
  <dcterms:created xsi:type="dcterms:W3CDTF">2018-05-01T00:44:05Z</dcterms:created>
  <dcterms:modified xsi:type="dcterms:W3CDTF">2018-05-01T01:29:50Z</dcterms:modified>
</cp:coreProperties>
</file>