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18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8C919-5023-487B-9D4C-36C5564852DC}" type="datetimeFigureOut">
              <a:rPr lang="zh-TW" altLang="en-US" smtClean="0"/>
              <a:pPr/>
              <a:t>2024/5/7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4076-8CD1-48E9-926A-A8AE386B61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8C919-5023-487B-9D4C-36C5564852DC}" type="datetimeFigureOut">
              <a:rPr lang="zh-TW" altLang="en-US" smtClean="0"/>
              <a:pPr/>
              <a:t>2024/5/7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4076-8CD1-48E9-926A-A8AE386B61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8C919-5023-487B-9D4C-36C5564852DC}" type="datetimeFigureOut">
              <a:rPr lang="zh-TW" altLang="en-US" smtClean="0"/>
              <a:pPr/>
              <a:t>2024/5/7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4076-8CD1-48E9-926A-A8AE386B61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8C919-5023-487B-9D4C-36C5564852DC}" type="datetimeFigureOut">
              <a:rPr lang="zh-TW" altLang="en-US" smtClean="0"/>
              <a:pPr/>
              <a:t>2024/5/7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4076-8CD1-48E9-926A-A8AE386B61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8C919-5023-487B-9D4C-36C5564852DC}" type="datetimeFigureOut">
              <a:rPr lang="zh-TW" altLang="en-US" smtClean="0"/>
              <a:pPr/>
              <a:t>2024/5/7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4076-8CD1-48E9-926A-A8AE386B61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8C919-5023-487B-9D4C-36C5564852DC}" type="datetimeFigureOut">
              <a:rPr lang="zh-TW" altLang="en-US" smtClean="0"/>
              <a:pPr/>
              <a:t>2024/5/7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4076-8CD1-48E9-926A-A8AE386B61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8C919-5023-487B-9D4C-36C5564852DC}" type="datetimeFigureOut">
              <a:rPr lang="zh-TW" altLang="en-US" smtClean="0"/>
              <a:pPr/>
              <a:t>2024/5/7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4076-8CD1-48E9-926A-A8AE386B61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8C919-5023-487B-9D4C-36C5564852DC}" type="datetimeFigureOut">
              <a:rPr lang="zh-TW" altLang="en-US" smtClean="0"/>
              <a:pPr/>
              <a:t>2024/5/7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4076-8CD1-48E9-926A-A8AE386B61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8C919-5023-487B-9D4C-36C5564852DC}" type="datetimeFigureOut">
              <a:rPr lang="zh-TW" altLang="en-US" smtClean="0"/>
              <a:pPr/>
              <a:t>2024/5/7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4076-8CD1-48E9-926A-A8AE386B61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8C919-5023-487B-9D4C-36C5564852DC}" type="datetimeFigureOut">
              <a:rPr lang="zh-TW" altLang="en-US" smtClean="0"/>
              <a:pPr/>
              <a:t>2024/5/7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4076-8CD1-48E9-926A-A8AE386B61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8C919-5023-487B-9D4C-36C5564852DC}" type="datetimeFigureOut">
              <a:rPr lang="zh-TW" altLang="en-US" smtClean="0"/>
              <a:pPr/>
              <a:t>2024/5/7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4076-8CD1-48E9-926A-A8AE386B61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8C919-5023-487B-9D4C-36C5564852DC}" type="datetimeFigureOut">
              <a:rPr lang="zh-TW" altLang="en-US" smtClean="0"/>
              <a:pPr/>
              <a:t>2024/5/7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34076-8CD1-48E9-926A-A8AE386B61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sz="3600" dirty="0" smtClean="0">
                <a:latin typeface="Arial" pitchFamily="34" charset="0"/>
                <a:cs typeface="Arial" pitchFamily="34" charset="0"/>
              </a:rPr>
              <a:t>Application Circuit</a:t>
            </a:r>
            <a:endParaRPr lang="zh-TW" altLang="en-US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0"/>
            <a:ext cx="8129597" cy="4343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2</Words>
  <Application>Microsoft Office PowerPoint</Application>
  <PresentationFormat>如螢幕大小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Application Circuit</vt:lpstr>
    </vt:vector>
  </TitlesOfParts>
  <Company>GMT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Ben.Huang</dc:creator>
  <cp:lastModifiedBy>Ben.Huang</cp:lastModifiedBy>
  <cp:revision>7</cp:revision>
  <dcterms:created xsi:type="dcterms:W3CDTF">2024-05-07T02:32:30Z</dcterms:created>
  <dcterms:modified xsi:type="dcterms:W3CDTF">2024-05-07T06:56:39Z</dcterms:modified>
</cp:coreProperties>
</file>