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3" r:id="rId5"/>
  </p:sldMasterIdLst>
  <p:notesMasterIdLst>
    <p:notesMasterId r:id="rId10"/>
  </p:notesMasterIdLst>
  <p:handoutMasterIdLst>
    <p:handoutMasterId r:id="rId11"/>
  </p:handoutMasterIdLst>
  <p:sldIdLst>
    <p:sldId id="282" r:id="rId6"/>
    <p:sldId id="307" r:id="rId7"/>
    <p:sldId id="305" r:id="rId8"/>
    <p:sldId id="306" r:id="rId9"/>
  </p:sldIdLst>
  <p:sldSz cx="9144000" cy="5143500" type="screen16x9"/>
  <p:notesSz cx="9296400" cy="147701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380895" algn="l" rtl="0" fontAlgn="base">
      <a:spcBef>
        <a:spcPct val="0"/>
      </a:spcBef>
      <a:spcAft>
        <a:spcPct val="0"/>
      </a:spcAft>
      <a:defRPr kern="1200">
        <a:solidFill>
          <a:schemeClr val="tx1"/>
        </a:solidFill>
        <a:latin typeface="Arial" charset="0"/>
        <a:ea typeface="+mn-ea"/>
        <a:cs typeface="+mn-cs"/>
      </a:defRPr>
    </a:lvl2pPr>
    <a:lvl3pPr marL="761790" algn="l" rtl="0" fontAlgn="base">
      <a:spcBef>
        <a:spcPct val="0"/>
      </a:spcBef>
      <a:spcAft>
        <a:spcPct val="0"/>
      </a:spcAft>
      <a:defRPr kern="1200">
        <a:solidFill>
          <a:schemeClr val="tx1"/>
        </a:solidFill>
        <a:latin typeface="Arial" charset="0"/>
        <a:ea typeface="+mn-ea"/>
        <a:cs typeface="+mn-cs"/>
      </a:defRPr>
    </a:lvl3pPr>
    <a:lvl4pPr marL="1142683" algn="l" rtl="0" fontAlgn="base">
      <a:spcBef>
        <a:spcPct val="0"/>
      </a:spcBef>
      <a:spcAft>
        <a:spcPct val="0"/>
      </a:spcAft>
      <a:defRPr kern="1200">
        <a:solidFill>
          <a:schemeClr val="tx1"/>
        </a:solidFill>
        <a:latin typeface="Arial" charset="0"/>
        <a:ea typeface="+mn-ea"/>
        <a:cs typeface="+mn-cs"/>
      </a:defRPr>
    </a:lvl4pPr>
    <a:lvl5pPr marL="1523573" algn="l" rtl="0" fontAlgn="base">
      <a:spcBef>
        <a:spcPct val="0"/>
      </a:spcBef>
      <a:spcAft>
        <a:spcPct val="0"/>
      </a:spcAft>
      <a:defRPr kern="1200">
        <a:solidFill>
          <a:schemeClr val="tx1"/>
        </a:solidFill>
        <a:latin typeface="Arial" charset="0"/>
        <a:ea typeface="+mn-ea"/>
        <a:cs typeface="+mn-cs"/>
      </a:defRPr>
    </a:lvl5pPr>
    <a:lvl6pPr marL="1904467" algn="l" defTabSz="761790" rtl="0" eaLnBrk="1" latinLnBrk="0" hangingPunct="1">
      <a:defRPr kern="1200">
        <a:solidFill>
          <a:schemeClr val="tx1"/>
        </a:solidFill>
        <a:latin typeface="Arial" charset="0"/>
        <a:ea typeface="+mn-ea"/>
        <a:cs typeface="+mn-cs"/>
      </a:defRPr>
    </a:lvl6pPr>
    <a:lvl7pPr marL="2285362" algn="l" defTabSz="761790" rtl="0" eaLnBrk="1" latinLnBrk="0" hangingPunct="1">
      <a:defRPr kern="1200">
        <a:solidFill>
          <a:schemeClr val="tx1"/>
        </a:solidFill>
        <a:latin typeface="Arial" charset="0"/>
        <a:ea typeface="+mn-ea"/>
        <a:cs typeface="+mn-cs"/>
      </a:defRPr>
    </a:lvl7pPr>
    <a:lvl8pPr marL="2666253" algn="l" defTabSz="761790" rtl="0" eaLnBrk="1" latinLnBrk="0" hangingPunct="1">
      <a:defRPr kern="1200">
        <a:solidFill>
          <a:schemeClr val="tx1"/>
        </a:solidFill>
        <a:latin typeface="Arial" charset="0"/>
        <a:ea typeface="+mn-ea"/>
        <a:cs typeface="+mn-cs"/>
      </a:defRPr>
    </a:lvl8pPr>
    <a:lvl9pPr marL="3047146" algn="l" defTabSz="76179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0DB3"/>
    <a:srgbClr val="FF0000"/>
    <a:srgbClr val="AAAA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4" autoAdjust="0"/>
    <p:restoredTop sz="81257" autoAdjust="0"/>
  </p:normalViewPr>
  <p:slideViewPr>
    <p:cSldViewPr snapToGrid="0">
      <p:cViewPr>
        <p:scale>
          <a:sx n="125" d="100"/>
          <a:sy n="125" d="100"/>
        </p:scale>
        <p:origin x="-1272" y="-108"/>
      </p:cViewPr>
      <p:guideLst>
        <p:guide orient="horz" pos="1620"/>
        <p:guide pos="2878"/>
      </p:guideLst>
    </p:cSldViewPr>
  </p:slideViewPr>
  <p:notesTextViewPr>
    <p:cViewPr>
      <p:scale>
        <a:sx n="100" d="100"/>
        <a:sy n="100" d="100"/>
      </p:scale>
      <p:origin x="0" y="0"/>
    </p:cViewPr>
  </p:notesTextViewPr>
  <p:sorterViewPr>
    <p:cViewPr>
      <p:scale>
        <a:sx n="110" d="100"/>
        <a:sy n="110" d="100"/>
      </p:scale>
      <p:origin x="0" y="0"/>
    </p:cViewPr>
  </p:sorterViewPr>
  <p:notesViewPr>
    <p:cSldViewPr snapToGrid="0">
      <p:cViewPr varScale="1">
        <p:scale>
          <a:sx n="51" d="100"/>
          <a:sy n="51" d="100"/>
        </p:scale>
        <p:origin x="-2850" y="-96"/>
      </p:cViewPr>
      <p:guideLst>
        <p:guide orient="horz" pos="4652"/>
        <p:guide pos="2927"/>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82"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2883" name="Rectangle 3"/>
          <p:cNvSpPr>
            <a:spLocks noGrp="1" noChangeArrowheads="1"/>
          </p:cNvSpPr>
          <p:nvPr>
            <p:ph type="dt" sz="quarter"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22884" name="Rectangle 4"/>
          <p:cNvSpPr>
            <a:spLocks noGrp="1" noChangeArrowheads="1"/>
          </p:cNvSpPr>
          <p:nvPr>
            <p:ph type="ftr" sz="quarter" idx="2"/>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2885" name="Rectangle 5"/>
          <p:cNvSpPr>
            <a:spLocks noGrp="1" noChangeArrowheads="1"/>
          </p:cNvSpPr>
          <p:nvPr>
            <p:ph type="sldNum" sz="quarter" idx="3"/>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8D56EAE8-38CB-4EE5-8A34-F5F49B68F2DE}" type="slidenum">
              <a:rPr lang="en-US"/>
              <a:pPr>
                <a:defRPr/>
              </a:pPr>
              <a:t>‹#›</a:t>
            </a:fld>
            <a:endParaRPr lang="en-US"/>
          </a:p>
        </p:txBody>
      </p:sp>
    </p:spTree>
    <p:extLst>
      <p:ext uri="{BB962C8B-B14F-4D97-AF65-F5344CB8AC3E}">
        <p14:creationId xmlns:p14="http://schemas.microsoft.com/office/powerpoint/2010/main" val="37230079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1858" name="Rectangle 2"/>
          <p:cNvSpPr>
            <a:spLocks noGrp="1" noChangeArrowheads="1"/>
          </p:cNvSpPr>
          <p:nvPr>
            <p:ph type="hdr" sz="quarter"/>
          </p:nvPr>
        </p:nvSpPr>
        <p:spPr bwMode="auto">
          <a:xfrm>
            <a:off x="0" y="2"/>
            <a:ext cx="4027944"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defRPr sz="1800"/>
            </a:lvl1pPr>
          </a:lstStyle>
          <a:p>
            <a:pPr>
              <a:defRPr/>
            </a:pPr>
            <a:endParaRPr lang="en-US"/>
          </a:p>
        </p:txBody>
      </p:sp>
      <p:sp>
        <p:nvSpPr>
          <p:cNvPr id="121859" name="Rectangle 3"/>
          <p:cNvSpPr>
            <a:spLocks noGrp="1" noChangeArrowheads="1"/>
          </p:cNvSpPr>
          <p:nvPr>
            <p:ph type="dt" idx="1"/>
          </p:nvPr>
        </p:nvSpPr>
        <p:spPr bwMode="auto">
          <a:xfrm>
            <a:off x="5266329" y="2"/>
            <a:ext cx="4027943" cy="737488"/>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lvl1pPr algn="r">
              <a:defRPr sz="1800"/>
            </a:lvl1pPr>
          </a:lstStyle>
          <a:p>
            <a:pPr>
              <a:defRPr/>
            </a:pPr>
            <a:endParaRPr lang="en-US"/>
          </a:p>
        </p:txBody>
      </p:sp>
      <p:sp>
        <p:nvSpPr>
          <p:cNvPr id="14340" name="Rectangle 4"/>
          <p:cNvSpPr>
            <a:spLocks noGrp="1" noRot="1" noChangeAspect="1" noChangeArrowheads="1" noTextEdit="1"/>
          </p:cNvSpPr>
          <p:nvPr>
            <p:ph type="sldImg" idx="2"/>
          </p:nvPr>
        </p:nvSpPr>
        <p:spPr bwMode="auto">
          <a:xfrm>
            <a:off x="-274638" y="1108075"/>
            <a:ext cx="9845676" cy="5538788"/>
          </a:xfrm>
          <a:prstGeom prst="rect">
            <a:avLst/>
          </a:prstGeom>
          <a:noFill/>
          <a:ln w="9525">
            <a:solidFill>
              <a:srgbClr val="000000"/>
            </a:solidFill>
            <a:miter lim="800000"/>
            <a:headEnd/>
            <a:tailEnd/>
          </a:ln>
        </p:spPr>
      </p:sp>
      <p:sp>
        <p:nvSpPr>
          <p:cNvPr id="121861" name="Rectangle 5"/>
          <p:cNvSpPr>
            <a:spLocks noGrp="1" noChangeArrowheads="1"/>
          </p:cNvSpPr>
          <p:nvPr>
            <p:ph type="body" sz="quarter" idx="3"/>
          </p:nvPr>
        </p:nvSpPr>
        <p:spPr bwMode="auto">
          <a:xfrm>
            <a:off x="929854" y="7016308"/>
            <a:ext cx="7436693" cy="6645019"/>
          </a:xfrm>
          <a:prstGeom prst="rect">
            <a:avLst/>
          </a:prstGeom>
          <a:noFill/>
          <a:ln w="9525">
            <a:noFill/>
            <a:miter lim="800000"/>
            <a:headEnd/>
            <a:tailEnd/>
          </a:ln>
          <a:effectLst/>
        </p:spPr>
        <p:txBody>
          <a:bodyPr vert="horz" wrap="square" lIns="136205" tIns="68102" rIns="136205" bIns="6810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1862" name="Rectangle 6"/>
          <p:cNvSpPr>
            <a:spLocks noGrp="1" noChangeArrowheads="1"/>
          </p:cNvSpPr>
          <p:nvPr>
            <p:ph type="ftr" sz="quarter" idx="4"/>
          </p:nvPr>
        </p:nvSpPr>
        <p:spPr bwMode="auto">
          <a:xfrm>
            <a:off x="0" y="14030071"/>
            <a:ext cx="4027944"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defRPr sz="1800"/>
            </a:lvl1pPr>
          </a:lstStyle>
          <a:p>
            <a:pPr>
              <a:defRPr/>
            </a:pPr>
            <a:endParaRPr lang="en-US"/>
          </a:p>
        </p:txBody>
      </p:sp>
      <p:sp>
        <p:nvSpPr>
          <p:cNvPr id="121863" name="Rectangle 7"/>
          <p:cNvSpPr>
            <a:spLocks noGrp="1" noChangeArrowheads="1"/>
          </p:cNvSpPr>
          <p:nvPr>
            <p:ph type="sldNum" sz="quarter" idx="5"/>
          </p:nvPr>
        </p:nvSpPr>
        <p:spPr bwMode="auto">
          <a:xfrm>
            <a:off x="5266329" y="14030071"/>
            <a:ext cx="4027943" cy="737488"/>
          </a:xfrm>
          <a:prstGeom prst="rect">
            <a:avLst/>
          </a:prstGeom>
          <a:noFill/>
          <a:ln w="9525">
            <a:noFill/>
            <a:miter lim="800000"/>
            <a:headEnd/>
            <a:tailEnd/>
          </a:ln>
          <a:effectLst/>
        </p:spPr>
        <p:txBody>
          <a:bodyPr vert="horz" wrap="square" lIns="136205" tIns="68102" rIns="136205" bIns="68102" numCol="1" anchor="b" anchorCtr="0" compatLnSpc="1">
            <a:prstTxWarp prst="textNoShape">
              <a:avLst/>
            </a:prstTxWarp>
          </a:bodyPr>
          <a:lstStyle>
            <a:lvl1pPr algn="r">
              <a:defRPr sz="1800"/>
            </a:lvl1pPr>
          </a:lstStyle>
          <a:p>
            <a:pPr>
              <a:defRPr/>
            </a:pPr>
            <a:fld id="{BED2394B-E06C-4DC9-BCC2-551C3DED9AAD}" type="slidenum">
              <a:rPr lang="en-US"/>
              <a:pPr>
                <a:defRPr/>
              </a:pPr>
              <a:t>‹#›</a:t>
            </a:fld>
            <a:endParaRPr lang="en-US"/>
          </a:p>
        </p:txBody>
      </p:sp>
    </p:spTree>
    <p:extLst>
      <p:ext uri="{BB962C8B-B14F-4D97-AF65-F5344CB8AC3E}">
        <p14:creationId xmlns:p14="http://schemas.microsoft.com/office/powerpoint/2010/main" val="3747035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mn-ea"/>
        <a:cs typeface="+mn-cs"/>
      </a:defRPr>
    </a:lvl1pPr>
    <a:lvl2pPr marL="380895" algn="l" rtl="0" eaLnBrk="0" fontAlgn="base" hangingPunct="0">
      <a:spcBef>
        <a:spcPct val="30000"/>
      </a:spcBef>
      <a:spcAft>
        <a:spcPct val="0"/>
      </a:spcAft>
      <a:defRPr sz="1000" kern="1200">
        <a:solidFill>
          <a:schemeClr val="tx1"/>
        </a:solidFill>
        <a:latin typeface="Arial" charset="0"/>
        <a:ea typeface="+mn-ea"/>
        <a:cs typeface="+mn-cs"/>
      </a:defRPr>
    </a:lvl2pPr>
    <a:lvl3pPr marL="761790" algn="l" rtl="0" eaLnBrk="0" fontAlgn="base" hangingPunct="0">
      <a:spcBef>
        <a:spcPct val="30000"/>
      </a:spcBef>
      <a:spcAft>
        <a:spcPct val="0"/>
      </a:spcAft>
      <a:defRPr sz="1000" kern="1200">
        <a:solidFill>
          <a:schemeClr val="tx1"/>
        </a:solidFill>
        <a:latin typeface="Arial" charset="0"/>
        <a:ea typeface="+mn-ea"/>
        <a:cs typeface="+mn-cs"/>
      </a:defRPr>
    </a:lvl3pPr>
    <a:lvl4pPr marL="1142683" algn="l" rtl="0" eaLnBrk="0" fontAlgn="base" hangingPunct="0">
      <a:spcBef>
        <a:spcPct val="30000"/>
      </a:spcBef>
      <a:spcAft>
        <a:spcPct val="0"/>
      </a:spcAft>
      <a:defRPr sz="1000" kern="1200">
        <a:solidFill>
          <a:schemeClr val="tx1"/>
        </a:solidFill>
        <a:latin typeface="Arial" charset="0"/>
        <a:ea typeface="+mn-ea"/>
        <a:cs typeface="+mn-cs"/>
      </a:defRPr>
    </a:lvl4pPr>
    <a:lvl5pPr marL="1523573" algn="l" rtl="0" eaLnBrk="0" fontAlgn="base" hangingPunct="0">
      <a:spcBef>
        <a:spcPct val="30000"/>
      </a:spcBef>
      <a:spcAft>
        <a:spcPct val="0"/>
      </a:spcAft>
      <a:defRPr sz="1000" kern="1200">
        <a:solidFill>
          <a:schemeClr val="tx1"/>
        </a:solidFill>
        <a:latin typeface="Arial" charset="0"/>
        <a:ea typeface="+mn-ea"/>
        <a:cs typeface="+mn-cs"/>
      </a:defRPr>
    </a:lvl5pPr>
    <a:lvl6pPr marL="1904467" algn="l" defTabSz="761790" rtl="0" eaLnBrk="1" latinLnBrk="0" hangingPunct="1">
      <a:defRPr sz="1000" kern="1200">
        <a:solidFill>
          <a:schemeClr val="tx1"/>
        </a:solidFill>
        <a:latin typeface="+mn-lt"/>
        <a:ea typeface="+mn-ea"/>
        <a:cs typeface="+mn-cs"/>
      </a:defRPr>
    </a:lvl6pPr>
    <a:lvl7pPr marL="2285362" algn="l" defTabSz="761790" rtl="0" eaLnBrk="1" latinLnBrk="0" hangingPunct="1">
      <a:defRPr sz="1000" kern="1200">
        <a:solidFill>
          <a:schemeClr val="tx1"/>
        </a:solidFill>
        <a:latin typeface="+mn-lt"/>
        <a:ea typeface="+mn-ea"/>
        <a:cs typeface="+mn-cs"/>
      </a:defRPr>
    </a:lvl7pPr>
    <a:lvl8pPr marL="2666253" algn="l" defTabSz="761790" rtl="0" eaLnBrk="1" latinLnBrk="0" hangingPunct="1">
      <a:defRPr sz="1000" kern="1200">
        <a:solidFill>
          <a:schemeClr val="tx1"/>
        </a:solidFill>
        <a:latin typeface="+mn-lt"/>
        <a:ea typeface="+mn-ea"/>
        <a:cs typeface="+mn-cs"/>
      </a:defRPr>
    </a:lvl8pPr>
    <a:lvl9pPr marL="3047146" algn="l" defTabSz="761790"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4638" y="1108075"/>
            <a:ext cx="9845676" cy="5538788"/>
          </a:xfrm>
        </p:spPr>
      </p:sp>
      <p:sp>
        <p:nvSpPr>
          <p:cNvPr id="3" name="Notes Placeholder 2"/>
          <p:cNvSpPr>
            <a:spLocks noGrp="1"/>
          </p:cNvSpPr>
          <p:nvPr>
            <p:ph type="body" idx="1"/>
          </p:nvPr>
        </p:nvSpPr>
        <p:spPr/>
        <p:txBody>
          <a:bodyPr/>
          <a:lstStyle/>
          <a:p>
            <a:pPr defTabSz="1375166">
              <a:defRPr/>
            </a:pPr>
            <a:r>
              <a:rPr lang="en-US" dirty="0" smtClean="0"/>
              <a:t>Hello</a:t>
            </a:r>
            <a:r>
              <a:rPr lang="en-US" baseline="0" dirty="0" smtClean="0"/>
              <a:t>, and welcome the TI Precision Lab discussing the relationship between power and temperature in operational amplifiers.  In this video, we’ll discuss the power dissipation of amplifiers at DC and AC, describe the thermal model of an amplifier and use it to calculate the amplifier’s junction temperature, and describe the absolute maximum temperature ratings of the amplifier as well as its internal thermal protection schemes.</a:t>
            </a:r>
            <a:endParaRPr lang="en-US" dirty="0" smtClean="0"/>
          </a:p>
        </p:txBody>
      </p:sp>
      <p:sp>
        <p:nvSpPr>
          <p:cNvPr id="4" name="Slide Number Placeholder 3"/>
          <p:cNvSpPr>
            <a:spLocks noGrp="1"/>
          </p:cNvSpPr>
          <p:nvPr>
            <p:ph type="sldNum" sz="quarter" idx="10"/>
          </p:nvPr>
        </p:nvSpPr>
        <p:spPr/>
        <p:txBody>
          <a:bodyPr/>
          <a:lstStyle/>
          <a:p>
            <a:fld id="{7941C228-45F2-4BE7-8DD1-C2994D3BBA8A}"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566215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03BA23CF-AA30-4A18-B744-605C3E9DBF0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ED430B41-3034-4777-B6DE-71856D985697}"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8"/>
          </a:xfrm>
        </p:spPr>
        <p:txBody>
          <a:bodyPr anchor="b"/>
          <a:lstStyle>
            <a:lvl1pPr algn="l">
              <a:defRPr sz="2700" b="1">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204788"/>
            <a:ext cx="5111750" cy="4389835"/>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700"/>
            </a:lvl6pPr>
            <a:lvl7pPr>
              <a:defRPr sz="1700"/>
            </a:lvl7pPr>
            <a:lvl8pPr>
              <a:defRPr sz="1700"/>
            </a:lvl8pPr>
            <a:lvl9pPr>
              <a:defRPr sz="17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076325"/>
            <a:ext cx="3008313" cy="3518298"/>
          </a:xfrm>
        </p:spPr>
        <p:txBody>
          <a:bodyPr/>
          <a:lstStyle>
            <a:lvl1pPr marL="0" indent="0">
              <a:buNone/>
              <a:defRPr sz="1700"/>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dirty="0"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D9B97EEC-B5BC-42C5-B73F-31CC660D4D8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3"/>
          </a:xfrm>
        </p:spPr>
        <p:txBody>
          <a:bodyPr anchor="b"/>
          <a:lstStyle>
            <a:lvl1pPr algn="l">
              <a:defRPr sz="2300" b="1">
                <a:solidFill>
                  <a:schemeClr val="tx2"/>
                </a:solidFill>
              </a:defRPr>
            </a:lvl1pPr>
          </a:lstStyle>
          <a:p>
            <a:r>
              <a:rPr lang="en-US" dirty="0" smtClean="0"/>
              <a:t>Click to edit Master title style</a:t>
            </a:r>
            <a:endParaRPr lang="en-US" dirty="0"/>
          </a:p>
        </p:txBody>
      </p:sp>
      <p:sp>
        <p:nvSpPr>
          <p:cNvPr id="3" name="Picture Placeholder 2"/>
          <p:cNvSpPr>
            <a:spLocks noGrp="1"/>
          </p:cNvSpPr>
          <p:nvPr>
            <p:ph type="pic" idx="1"/>
          </p:nvPr>
        </p:nvSpPr>
        <p:spPr>
          <a:xfrm>
            <a:off x="1792288" y="459582"/>
            <a:ext cx="5486400" cy="3086100"/>
          </a:xfrm>
        </p:spPr>
        <p:txBody>
          <a:bodyPr/>
          <a:lstStyle>
            <a:lvl1pPr marL="0" indent="0">
              <a:buNone/>
              <a:defRPr sz="2700"/>
            </a:lvl1pPr>
            <a:lvl2pPr marL="380895" indent="0">
              <a:buNone/>
              <a:defRPr sz="2300"/>
            </a:lvl2pPr>
            <a:lvl3pPr marL="761790" indent="0">
              <a:buNone/>
              <a:defRPr sz="2000"/>
            </a:lvl3pPr>
            <a:lvl4pPr marL="1142683" indent="0">
              <a:buNone/>
              <a:defRPr sz="1700"/>
            </a:lvl4pPr>
            <a:lvl5pPr marL="1523573" indent="0">
              <a:buNone/>
              <a:defRPr sz="1700"/>
            </a:lvl5pPr>
            <a:lvl6pPr marL="1904467" indent="0">
              <a:buNone/>
              <a:defRPr sz="1700"/>
            </a:lvl6pPr>
            <a:lvl7pPr marL="2285362" indent="0">
              <a:buNone/>
              <a:defRPr sz="1700"/>
            </a:lvl7pPr>
            <a:lvl8pPr marL="2666253" indent="0">
              <a:buNone/>
              <a:defRPr sz="1700"/>
            </a:lvl8pPr>
            <a:lvl9pPr marL="3047146" indent="0">
              <a:buNone/>
              <a:defRPr sz="1700"/>
            </a:lvl9pPr>
          </a:lstStyle>
          <a:p>
            <a:pPr lvl="0"/>
            <a:endParaRPr lang="en-US" noProof="0" smtClean="0"/>
          </a:p>
        </p:txBody>
      </p:sp>
      <p:sp>
        <p:nvSpPr>
          <p:cNvPr id="4" name="Text Placeholder 3"/>
          <p:cNvSpPr>
            <a:spLocks noGrp="1"/>
          </p:cNvSpPr>
          <p:nvPr>
            <p:ph type="body" sz="half" idx="2"/>
          </p:nvPr>
        </p:nvSpPr>
        <p:spPr>
          <a:xfrm>
            <a:off x="1792288" y="4025503"/>
            <a:ext cx="5486400" cy="603647"/>
          </a:xfrm>
          <a:noFill/>
          <a:ln w="9525" algn="ctr">
            <a:noFill/>
            <a:miter lim="800000"/>
            <a:headEnd/>
            <a:tailEnd/>
          </a:ln>
        </p:spPr>
        <p:txBody>
          <a:bodyPr vert="horz" wrap="square" lIns="76179" tIns="38088" rIns="76179" bIns="38088" numCol="1" anchor="t" anchorCtr="0" compatLnSpc="1">
            <a:prstTxWarp prst="textNoShape">
              <a:avLst/>
            </a:prstTxWarp>
          </a:bodyPr>
          <a:lstStyle>
            <a:lvl1pPr marL="0" indent="0" algn="l" rtl="0" eaLnBrk="0" fontAlgn="base" hangingPunct="0">
              <a:spcAft>
                <a:spcPct val="0"/>
              </a:spcAft>
              <a:buNone/>
              <a:defRPr lang="en-US" sz="1700" smtClean="0">
                <a:solidFill>
                  <a:schemeClr val="tx1"/>
                </a:solidFill>
                <a:latin typeface="+mn-lt"/>
                <a:ea typeface="+mn-ea"/>
                <a:cs typeface="+mn-cs"/>
              </a:defRPr>
            </a:lvl1pPr>
            <a:lvl2pPr marL="380895" indent="0">
              <a:buNone/>
              <a:defRPr sz="1000"/>
            </a:lvl2pPr>
            <a:lvl3pPr marL="761790" indent="0">
              <a:buNone/>
              <a:defRPr sz="800"/>
            </a:lvl3pPr>
            <a:lvl4pPr marL="1142683" indent="0">
              <a:buNone/>
              <a:defRPr sz="700"/>
            </a:lvl4pPr>
            <a:lvl5pPr marL="1523573" indent="0">
              <a:buNone/>
              <a:defRPr sz="700"/>
            </a:lvl5pPr>
            <a:lvl6pPr marL="1904467" indent="0">
              <a:buNone/>
              <a:defRPr sz="700"/>
            </a:lvl6pPr>
            <a:lvl7pPr marL="2285362" indent="0">
              <a:buNone/>
              <a:defRPr sz="700"/>
            </a:lvl7pPr>
            <a:lvl8pPr marL="2666253" indent="0">
              <a:buNone/>
              <a:defRPr sz="700"/>
            </a:lvl8pPr>
            <a:lvl9pPr marL="3047146" indent="0">
              <a:buNone/>
              <a:defRPr sz="7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pPr>
              <a:defRPr/>
            </a:pPr>
            <a:fld id="{8E55F34B-1C25-4090-A4A7-9CEE84F430BB}"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34FE2BCE-81FD-49AD-8F3F-8C803C0A8918}"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3" y="107157"/>
            <a:ext cx="2141537" cy="4301728"/>
          </a:xfrm>
        </p:spPr>
        <p:txBody>
          <a:bodyPr vert="eaVert"/>
          <a:lstStyle>
            <a:lvl1pPr>
              <a:defRPr>
                <a:solidFill>
                  <a:schemeClr val="tx2"/>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231775" y="107157"/>
            <a:ext cx="6275388" cy="4301728"/>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pPr>
              <a:defRPr/>
            </a:pPr>
            <a:fld id="{9AB3E699-3BC5-4E82-A48B-54CC42B0E66D}"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4" name="Rectangle 24"/>
          <p:cNvSpPr>
            <a:spLocks noGrp="1" noChangeArrowheads="1"/>
          </p:cNvSpPr>
          <p:nvPr>
            <p:ph type="sldNum" sz="quarter" idx="10"/>
          </p:nvPr>
        </p:nvSpPr>
        <p:spPr>
          <a:xfrm>
            <a:off x="6642100" y="4529138"/>
            <a:ext cx="2133600" cy="154781"/>
          </a:xfrm>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4" name="Picture 6" descr="selected_powerpoint_bg_2.jpg"/>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13" name="Rectangle 12"/>
          <p:cNvSpPr/>
          <p:nvPr/>
        </p:nvSpPr>
        <p:spPr>
          <a:xfrm>
            <a:off x="1" y="4741069"/>
            <a:ext cx="8810625" cy="349758"/>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pic>
        <p:nvPicPr>
          <p:cNvPr id="10" name="Picture 27" descr="ti_logo_powerpoint_1_line.png"/>
          <p:cNvPicPr>
            <a:picLocks noChangeAspect="1"/>
          </p:cNvPicPr>
          <p:nvPr/>
        </p:nvPicPr>
        <p:blipFill>
          <a:blip r:embed="rId3" cstate="print"/>
          <a:srcRect/>
          <a:stretch>
            <a:fillRect/>
          </a:stretch>
        </p:blipFill>
        <p:spPr bwMode="auto">
          <a:xfrm>
            <a:off x="6675439" y="4830367"/>
            <a:ext cx="1874837" cy="173831"/>
          </a:xfrm>
          <a:prstGeom prst="rect">
            <a:avLst/>
          </a:prstGeom>
          <a:noFill/>
          <a:ln w="9525">
            <a:noFill/>
            <a:miter lim="800000"/>
            <a:headEnd/>
            <a:tailEnd/>
          </a:ln>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2" name="Rectangle 24"/>
          <p:cNvSpPr>
            <a:spLocks noGrp="1" noChangeArrowheads="1"/>
          </p:cNvSpPr>
          <p:nvPr>
            <p:ph type="sldNum" sz="quarter" idx="10"/>
          </p:nvPr>
        </p:nvSpPr>
        <p:spPr>
          <a:xfrm>
            <a:off x="6642100" y="4529138"/>
            <a:ext cx="2133600" cy="154781"/>
          </a:xfrm>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6" name="Picture 5" descr="Classroom_ppt.jp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5" name="Rectangle 4"/>
          <p:cNvSpPr/>
          <p:nvPr/>
        </p:nvSpPr>
        <p:spPr>
          <a:xfrm>
            <a:off x="1"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a:solidFill>
                <a:srgbClr val="FFFFFF"/>
              </a:solidFill>
            </a:endParaRPr>
          </a:p>
        </p:txBody>
      </p:sp>
      <p:sp>
        <p:nvSpPr>
          <p:cNvPr id="13" name="Rectangle 12"/>
          <p:cNvSpPr/>
          <p:nvPr/>
        </p:nvSpPr>
        <p:spPr>
          <a:xfrm>
            <a:off x="1" y="4741069"/>
            <a:ext cx="8810625" cy="349758"/>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pic>
        <p:nvPicPr>
          <p:cNvPr id="10" name="Picture 27" descr="ti_logo_powerpoint_1_line.png"/>
          <p:cNvPicPr>
            <a:picLocks noChangeAspect="1"/>
          </p:cNvPicPr>
          <p:nvPr/>
        </p:nvPicPr>
        <p:blipFill>
          <a:blip r:embed="rId3" cstate="print"/>
          <a:srcRect/>
          <a:stretch>
            <a:fillRect/>
          </a:stretch>
        </p:blipFill>
        <p:spPr bwMode="auto">
          <a:xfrm>
            <a:off x="6675439" y="4830367"/>
            <a:ext cx="1874837" cy="173831"/>
          </a:xfrm>
          <a:prstGeom prst="rect">
            <a:avLst/>
          </a:prstGeom>
          <a:noFill/>
          <a:ln w="9525">
            <a:noFill/>
            <a:miter lim="800000"/>
            <a:headEnd/>
            <a:tailEnd/>
          </a:ln>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2" name="Rectangle 24"/>
          <p:cNvSpPr>
            <a:spLocks noGrp="1" noChangeArrowheads="1"/>
          </p:cNvSpPr>
          <p:nvPr>
            <p:ph type="sldNum" sz="quarter" idx="10"/>
          </p:nvPr>
        </p:nvSpPr>
        <p:spPr>
          <a:xfrm>
            <a:off x="6642100" y="4529138"/>
            <a:ext cx="2133600" cy="154781"/>
          </a:xfrm>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4" name="Picture 6" descr="selected_powerpoint_bg_1_grey.jpg"/>
          <p:cNvPicPr>
            <a:picLocks noChangeAspect="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5" name="Rectangle 4"/>
          <p:cNvSpPr/>
          <p:nvPr/>
        </p:nvSpPr>
        <p:spPr>
          <a:xfrm>
            <a:off x="0" y="4743450"/>
            <a:ext cx="878205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a:solidFill>
                <a:srgbClr val="FFFFFF"/>
              </a:solidFill>
            </a:endParaRPr>
          </a:p>
        </p:txBody>
      </p:sp>
      <p:sp>
        <p:nvSpPr>
          <p:cNvPr id="13" name="Rectangle 12"/>
          <p:cNvSpPr/>
          <p:nvPr/>
        </p:nvSpPr>
        <p:spPr>
          <a:xfrm>
            <a:off x="1" y="4741069"/>
            <a:ext cx="8810625" cy="349758"/>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pic>
        <p:nvPicPr>
          <p:cNvPr id="10" name="Picture 27" descr="ti_logo_powerpoint_1_line.png"/>
          <p:cNvPicPr>
            <a:picLocks noChangeAspect="1"/>
          </p:cNvPicPr>
          <p:nvPr/>
        </p:nvPicPr>
        <p:blipFill>
          <a:blip r:embed="rId3" cstate="print"/>
          <a:srcRect/>
          <a:stretch>
            <a:fillRect/>
          </a:stretch>
        </p:blipFill>
        <p:spPr bwMode="auto">
          <a:xfrm>
            <a:off x="6675439" y="4830367"/>
            <a:ext cx="1874837" cy="173831"/>
          </a:xfrm>
          <a:prstGeom prst="rect">
            <a:avLst/>
          </a:prstGeom>
          <a:noFill/>
          <a:ln w="9525">
            <a:noFill/>
            <a:miter lim="800000"/>
            <a:headEnd/>
            <a:tailEnd/>
          </a:ln>
        </p:spPr>
      </p:pic>
      <p:sp>
        <p:nvSpPr>
          <p:cNvPr id="3074" name="Rectangle 2"/>
          <p:cNvSpPr>
            <a:spLocks noGrp="1" noChangeArrowheads="1"/>
          </p:cNvSpPr>
          <p:nvPr>
            <p:ph type="ctrTitle"/>
          </p:nvPr>
        </p:nvSpPr>
        <p:spPr>
          <a:xfrm>
            <a:off x="342900" y="1457325"/>
            <a:ext cx="8458200" cy="1102519"/>
          </a:xfrm>
        </p:spPr>
        <p:txBody>
          <a:bodyPr/>
          <a:lstStyle>
            <a:lvl1pPr>
              <a:defRPr sz="4000">
                <a:solidFill>
                  <a:schemeClr val="tx2"/>
                </a:solidFill>
              </a:defRPr>
            </a:lvl1pPr>
          </a:lstStyle>
          <a:p>
            <a:r>
              <a:rPr lang="en-US" smtClean="0"/>
              <a:t>Click to edit Master title style</a:t>
            </a:r>
            <a:endParaRPr lang="en-US" dirty="0"/>
          </a:p>
        </p:txBody>
      </p:sp>
      <p:sp>
        <p:nvSpPr>
          <p:cNvPr id="3075" name="Rectangle 3"/>
          <p:cNvSpPr>
            <a:spLocks noGrp="1" noChangeArrowheads="1"/>
          </p:cNvSpPr>
          <p:nvPr>
            <p:ph type="subTitle" idx="1"/>
          </p:nvPr>
        </p:nvSpPr>
        <p:spPr>
          <a:xfrm>
            <a:off x="342900" y="2774156"/>
            <a:ext cx="8458200" cy="1114425"/>
          </a:xfrm>
          <a:ln/>
        </p:spPr>
        <p:txBody>
          <a:bodyPr/>
          <a:lstStyle>
            <a:lvl1pPr marL="0" indent="0">
              <a:buFontTx/>
              <a:buNone/>
              <a:defRPr b="1"/>
            </a:lvl1pPr>
          </a:lstStyle>
          <a:p>
            <a:r>
              <a:rPr lang="en-US" smtClean="0"/>
              <a:t>Click to edit Master subtitle style</a:t>
            </a:r>
            <a:endParaRPr lang="en-US"/>
          </a:p>
        </p:txBody>
      </p:sp>
      <p:sp>
        <p:nvSpPr>
          <p:cNvPr id="12" name="Rectangle 24"/>
          <p:cNvSpPr>
            <a:spLocks noGrp="1" noChangeArrowheads="1"/>
          </p:cNvSpPr>
          <p:nvPr>
            <p:ph type="sldNum" sz="quarter" idx="10"/>
          </p:nvPr>
        </p:nvSpPr>
        <p:spPr>
          <a:xfrm>
            <a:off x="6642100" y="4529138"/>
            <a:ext cx="2133600" cy="154781"/>
          </a:xfrm>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3376" y="786351"/>
            <a:ext cx="8467725" cy="3709449"/>
          </a:xfrm>
        </p:spPr>
        <p:txBody>
          <a:bodyPr/>
          <a:lstStyle>
            <a:lvl1pPr>
              <a:spcBef>
                <a:spcPts val="800"/>
              </a:spcBef>
              <a:defRPr/>
            </a:lvl1pPr>
            <a:lvl3pPr>
              <a:defRPr sz="18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2_Title Slide">
    <p:spTree>
      <p:nvGrpSpPr>
        <p:cNvPr id="1" name=""/>
        <p:cNvGrpSpPr/>
        <p:nvPr/>
      </p:nvGrpSpPr>
      <p:grpSpPr>
        <a:xfrm>
          <a:off x="0" y="0"/>
          <a:ext cx="0" cy="0"/>
          <a:chOff x="0" y="0"/>
          <a:chExt cx="0" cy="0"/>
        </a:xfrm>
      </p:grpSpPr>
      <p:pic>
        <p:nvPicPr>
          <p:cNvPr id="15" name="Picture 14" descr="selected_powerpoint_bg_2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9"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7355571E-02C7-4909-A943-092A83DD3418}"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7" name="Rectangle 16"/>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sldNum" sz="quarter" idx="10"/>
          </p:nvPr>
        </p:nvSpPr>
        <p:spPr>
          <a:xfrm>
            <a:off x="6638925" y="4537473"/>
            <a:ext cx="2133600" cy="154781"/>
          </a:xfrm>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333376" y="889397"/>
            <a:ext cx="4157663" cy="3519488"/>
          </a:xfrm>
        </p:spPr>
        <p:txBody>
          <a:bodyPr/>
          <a:lstStyle>
            <a:lvl1pPr>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3438" y="889397"/>
            <a:ext cx="4157662" cy="3519488"/>
          </a:xfrm>
          <a:noFill/>
          <a:ln w="9525" algn="ctr">
            <a:noFill/>
            <a:miter lim="800000"/>
            <a:headEnd/>
            <a:tailEnd/>
          </a:ln>
        </p:spPr>
        <p:txBody>
          <a:bodyPr vert="horz" wrap="square" lIns="91440" tIns="45720" rIns="91440" bIns="45720" numCol="1" anchor="t" anchorCtr="0" compatLnSpc="1">
            <a:prstTxWarp prst="textNoShape">
              <a:avLst/>
            </a:prstTxWarp>
          </a:bodyPr>
          <a:lstStyle>
            <a:lvl1pPr algn="l" rtl="0" eaLnBrk="0" fontAlgn="base" hangingPunct="0">
              <a:spcAft>
                <a:spcPct val="0"/>
              </a:spcAft>
              <a:defRPr lang="en-US" sz="2000" smtClean="0">
                <a:solidFill>
                  <a:schemeClr val="tx1"/>
                </a:solidFill>
                <a:latin typeface="+mn-lt"/>
                <a:ea typeface="+mn-ea"/>
                <a:cs typeface="+mn-cs"/>
              </a:defRPr>
            </a:lvl1pPr>
            <a:lvl2pPr algn="l" rtl="0" eaLnBrk="0" fontAlgn="base" hangingPunct="0">
              <a:spcAft>
                <a:spcPct val="0"/>
              </a:spcAft>
              <a:defRPr lang="en-US" sz="1800" smtClean="0">
                <a:solidFill>
                  <a:schemeClr val="tx1"/>
                </a:solidFill>
                <a:latin typeface="+mn-lt"/>
                <a:ea typeface="+mn-ea"/>
                <a:cs typeface="+mn-cs"/>
              </a:defRPr>
            </a:lvl2pPr>
            <a:lvl3pPr algn="l" rtl="0" eaLnBrk="0" fontAlgn="base" hangingPunct="0">
              <a:spcAft>
                <a:spcPct val="0"/>
              </a:spcAft>
              <a:defRPr lang="en-US" sz="1800" smtClean="0">
                <a:solidFill>
                  <a:schemeClr val="tx1"/>
                </a:solidFill>
                <a:latin typeface="+mn-lt"/>
                <a:ea typeface="+mn-ea"/>
                <a:cs typeface="+mn-cs"/>
              </a:defRPr>
            </a:lvl3pPr>
            <a:lvl4pPr algn="l" rtl="0" eaLnBrk="0" fontAlgn="base" hangingPunct="0">
              <a:spcAft>
                <a:spcPct val="0"/>
              </a:spcAft>
              <a:defRPr lang="en-US" sz="1800" smtClean="0">
                <a:solidFill>
                  <a:schemeClr val="tx1"/>
                </a:solidFill>
                <a:latin typeface="+mn-lt"/>
                <a:ea typeface="+mn-ea"/>
                <a:cs typeface="+mn-cs"/>
              </a:defRPr>
            </a:lvl4pPr>
            <a:lvl5pPr algn="l" rtl="0" eaLnBrk="0" fontAlgn="base" hangingPunct="0">
              <a:spcAft>
                <a:spcPct val="0"/>
              </a:spcAft>
              <a:defRPr lang="en-US" sz="1800">
                <a:solidFill>
                  <a:schemeClr val="tx1"/>
                </a:solidFill>
                <a:latin typeface="+mn-lt"/>
                <a:ea typeface="+mn-ea"/>
                <a:cs typeface="+mn-cs"/>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3200" b="1">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575050" y="204788"/>
            <a:ext cx="5111750" cy="4389835"/>
          </a:xfrm>
        </p:spPr>
        <p:txBody>
          <a:bodyPr/>
          <a:lstStyle>
            <a:lvl1pPr>
              <a:defRPr sz="20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1076326"/>
            <a:ext cx="3008313" cy="3518297"/>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800" b="1">
                <a:solidFill>
                  <a:schemeClr val="tx2"/>
                </a:solidFill>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p>
        </p:txBody>
      </p:sp>
      <p:sp>
        <p:nvSpPr>
          <p:cNvPr id="4" name="Text Placeholder 3"/>
          <p:cNvSpPr>
            <a:spLocks noGrp="1"/>
          </p:cNvSpPr>
          <p:nvPr>
            <p:ph type="body" sz="half" idx="2"/>
          </p:nvPr>
        </p:nvSpPr>
        <p:spPr>
          <a:xfrm>
            <a:off x="1792288" y="4025503"/>
            <a:ext cx="5486400" cy="603647"/>
          </a:xfrm>
        </p:spPr>
        <p:txBody>
          <a:bodyPr/>
          <a:lstStyle>
            <a:lvl1pPr marL="0" indent="0">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4" y="107156"/>
            <a:ext cx="2141537" cy="4301729"/>
          </a:xfrm>
        </p:spPr>
        <p:txBody>
          <a:bodyPr vert="eaVert"/>
          <a:lstStyle>
            <a:lvl1pPr>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31775" y="107156"/>
            <a:ext cx="6275388" cy="430172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sldNum" sz="quarter" idx="10"/>
          </p:nvPr>
        </p:nvSpPr>
        <p:spPr>
          <a:ln/>
        </p:spPr>
        <p:txBody>
          <a:bodyPr/>
          <a:lstStyle>
            <a:lvl1pPr>
              <a:defRPr/>
            </a:lvl1pPr>
          </a:lstStyle>
          <a:p>
            <a:fld id="{FFC24696-BE25-4590-A41D-19A59BD96496}" type="slidenum">
              <a:rPr lang="en-US" smtClean="0">
                <a:solidFill>
                  <a:srgbClr val="000000"/>
                </a:solidFill>
              </a:rPr>
              <a:pPr/>
              <a:t>‹#›</a:t>
            </a:fld>
            <a:endParaRPr lang="en-US">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42900" y="0"/>
            <a:ext cx="8458200" cy="891779"/>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33376" y="889397"/>
            <a:ext cx="4157663" cy="35194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3438" y="889398"/>
            <a:ext cx="4157662" cy="1702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3438" y="2706291"/>
            <a:ext cx="4157662" cy="170259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4"/>
          <p:cNvSpPr>
            <a:spLocks noGrp="1" noChangeArrowheads="1"/>
          </p:cNvSpPr>
          <p:nvPr>
            <p:ph type="dt" sz="half" idx="10"/>
          </p:nvPr>
        </p:nvSpPr>
        <p:spPr>
          <a:xfrm>
            <a:off x="355600" y="4529138"/>
            <a:ext cx="2133600" cy="154781"/>
          </a:xfrm>
          <a:prstGeom prst="rect">
            <a:avLst/>
          </a:prstGeom>
          <a:ln/>
        </p:spPr>
        <p:txBody>
          <a:bodyPr/>
          <a:lstStyle>
            <a:lvl1pPr>
              <a:defRPr/>
            </a:lvl1pPr>
          </a:lstStyle>
          <a:p>
            <a:pPr fontAlgn="auto">
              <a:spcBef>
                <a:spcPts val="0"/>
              </a:spcBef>
              <a:spcAft>
                <a:spcPts val="0"/>
              </a:spcAft>
              <a:defRPr/>
            </a:pPr>
            <a:endParaRPr lang="en-US">
              <a:solidFill>
                <a:srgbClr val="000000"/>
              </a:solidFill>
              <a:latin typeface="Arial"/>
            </a:endParaRPr>
          </a:p>
        </p:txBody>
      </p:sp>
      <p:sp>
        <p:nvSpPr>
          <p:cNvPr id="7" name="Rectangle 5"/>
          <p:cNvSpPr>
            <a:spLocks noGrp="1" noChangeArrowheads="1"/>
          </p:cNvSpPr>
          <p:nvPr>
            <p:ph type="ftr" sz="quarter" idx="11"/>
          </p:nvPr>
        </p:nvSpPr>
        <p:spPr>
          <a:xfrm>
            <a:off x="3114675" y="4529138"/>
            <a:ext cx="2895600" cy="154781"/>
          </a:xfrm>
          <a:prstGeom prst="rect">
            <a:avLst/>
          </a:prstGeom>
          <a:ln/>
        </p:spPr>
        <p:txBody>
          <a:bodyPr/>
          <a:lstStyle>
            <a:lvl1pPr>
              <a:defRPr/>
            </a:lvl1pPr>
          </a:lstStyle>
          <a:p>
            <a:pPr fontAlgn="auto">
              <a:spcBef>
                <a:spcPts val="0"/>
              </a:spcBef>
              <a:spcAft>
                <a:spcPts val="0"/>
              </a:spcAft>
              <a:defRPr/>
            </a:pPr>
            <a:r>
              <a:rPr lang="en-US">
                <a:solidFill>
                  <a:srgbClr val="000000"/>
                </a:solidFill>
                <a:latin typeface="Arial"/>
              </a:rPr>
              <a:t>grnb fhdsaq6tgdsrahfhjtuokmijhg</a:t>
            </a:r>
          </a:p>
        </p:txBody>
      </p:sp>
      <p:sp>
        <p:nvSpPr>
          <p:cNvPr id="8" name="Rectangle 6"/>
          <p:cNvSpPr>
            <a:spLocks noGrp="1" noChangeArrowheads="1"/>
          </p:cNvSpPr>
          <p:nvPr>
            <p:ph type="sldNum" sz="quarter" idx="12"/>
          </p:nvPr>
        </p:nvSpPr>
        <p:spPr>
          <a:ln/>
        </p:spPr>
        <p:txBody>
          <a:bodyPr/>
          <a:lstStyle>
            <a:lvl1pPr>
              <a:defRPr/>
            </a:lvl1pPr>
          </a:lstStyle>
          <a:p>
            <a:pPr>
              <a:defRPr/>
            </a:pPr>
            <a:fld id="{B7710594-9079-4AD6-9528-C04ADD84BEA4}" type="slidenum">
              <a:rPr lang="en-US">
                <a:solidFill>
                  <a:srgbClr val="000000"/>
                </a:solidFill>
              </a:rPr>
              <a:pPr>
                <a:defRPr/>
              </a:pPr>
              <a:t>‹#›</a:t>
            </a:fld>
            <a:endParaRPr lang="en-US">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19" name="Picture 18" descr="selected_powerpoint_bg_1_1280x720.jpg"/>
          <p:cNvPicPr>
            <a:picLocks noChangeAspect="1"/>
          </p:cNvPicPr>
          <p:nvPr userDrawn="1"/>
        </p:nvPicPr>
        <p:blipFill>
          <a:blip r:embed="rId2" cstate="print"/>
          <a:stretch>
            <a:fillRect/>
          </a:stretch>
        </p:blipFill>
        <p:spPr>
          <a:xfrm>
            <a:off x="0" y="0"/>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A18096A3-1C74-4210-9B46-F757C8F29AA0}"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3_Title Slide">
    <p:spTree>
      <p:nvGrpSpPr>
        <p:cNvPr id="1" name=""/>
        <p:cNvGrpSpPr/>
        <p:nvPr/>
      </p:nvGrpSpPr>
      <p:grpSpPr>
        <a:xfrm>
          <a:off x="0" y="0"/>
          <a:ext cx="0" cy="0"/>
          <a:chOff x="0" y="0"/>
          <a:chExt cx="0" cy="0"/>
        </a:xfrm>
      </p:grpSpPr>
      <p:pic>
        <p:nvPicPr>
          <p:cNvPr id="18" name="Picture 17" descr="selected_powerpoint_bg_1_grey1280x720.jpg"/>
          <p:cNvPicPr>
            <a:picLocks noChangeAspect="1"/>
          </p:cNvPicPr>
          <p:nvPr userDrawn="1"/>
        </p:nvPicPr>
        <p:blipFill>
          <a:blip r:embed="rId2" cstate="print"/>
          <a:stretch>
            <a:fillRect/>
          </a:stretch>
        </p:blipFill>
        <p:spPr>
          <a:xfrm>
            <a:off x="0" y="10298"/>
            <a:ext cx="9144000" cy="5143500"/>
          </a:xfrm>
          <a:prstGeom prst="rect">
            <a:avLst/>
          </a:prstGeom>
        </p:spPr>
      </p:pic>
      <p:sp>
        <p:nvSpPr>
          <p:cNvPr id="3074" name="Rectangle 2"/>
          <p:cNvSpPr>
            <a:spLocks noGrp="1" noChangeArrowheads="1"/>
          </p:cNvSpPr>
          <p:nvPr>
            <p:ph type="ctrTitle"/>
          </p:nvPr>
        </p:nvSpPr>
        <p:spPr>
          <a:xfrm>
            <a:off x="342900" y="1457331"/>
            <a:ext cx="8458200" cy="1102519"/>
          </a:xfrm>
        </p:spPr>
        <p:txBody>
          <a:bodyPr/>
          <a:lstStyle>
            <a:lvl1pPr>
              <a:defRPr sz="3300">
                <a:solidFill>
                  <a:schemeClr val="tx2"/>
                </a:solidFill>
              </a:defRPr>
            </a:lvl1pPr>
          </a:lstStyle>
          <a:p>
            <a:r>
              <a:rPr lang="en-US" dirty="0"/>
              <a:t>Click to edit Master title style</a:t>
            </a:r>
          </a:p>
        </p:txBody>
      </p:sp>
      <p:sp>
        <p:nvSpPr>
          <p:cNvPr id="3075" name="Rectangle 3"/>
          <p:cNvSpPr>
            <a:spLocks noGrp="1" noChangeArrowheads="1"/>
          </p:cNvSpPr>
          <p:nvPr>
            <p:ph type="subTitle" idx="1"/>
          </p:nvPr>
        </p:nvSpPr>
        <p:spPr>
          <a:xfrm>
            <a:off x="342900" y="2774158"/>
            <a:ext cx="8458200" cy="1114425"/>
          </a:xfrm>
          <a:ln/>
        </p:spPr>
        <p:txBody>
          <a:bodyPr/>
          <a:lstStyle>
            <a:lvl1pPr marL="0" indent="0">
              <a:buFontTx/>
              <a:buNone/>
              <a:defRPr b="1"/>
            </a:lvl1pPr>
          </a:lstStyle>
          <a:p>
            <a:r>
              <a:rPr lang="en-US"/>
              <a:t>Click to edit Master subtitle style</a:t>
            </a:r>
          </a:p>
        </p:txBody>
      </p:sp>
      <p:sp>
        <p:nvSpPr>
          <p:cNvPr id="7" name="Rectangle 24"/>
          <p:cNvSpPr>
            <a:spLocks noGrp="1" noChangeArrowheads="1"/>
          </p:cNvSpPr>
          <p:nvPr>
            <p:ph type="sldNum" sz="quarter" idx="10"/>
          </p:nvPr>
        </p:nvSpPr>
        <p:spPr>
          <a:xfrm>
            <a:off x="6642100" y="4529137"/>
            <a:ext cx="2133600" cy="154782"/>
          </a:xfrm>
        </p:spPr>
        <p:txBody>
          <a:bodyPr/>
          <a:lstStyle>
            <a:lvl1pPr>
              <a:defRPr/>
            </a:lvl1pPr>
          </a:lstStyle>
          <a:p>
            <a:pPr>
              <a:defRPr/>
            </a:pPr>
            <a:fld id="{3C7E7816-A48B-4805-9A47-CE865F4F101F}" type="slidenum">
              <a:rPr lang="en-US"/>
              <a:pPr>
                <a:defRPr/>
              </a:pPr>
              <a:t>‹#›</a:t>
            </a:fld>
            <a:endParaRPr lang="en-US"/>
          </a:p>
        </p:txBody>
      </p:sp>
      <p:grpSp>
        <p:nvGrpSpPr>
          <p:cNvPr id="20" name="Group 19"/>
          <p:cNvGrpSpPr/>
          <p:nvPr userDrawn="1"/>
        </p:nvGrpSpPr>
        <p:grpSpPr>
          <a:xfrm>
            <a:off x="0" y="4706938"/>
            <a:ext cx="8826500" cy="388620"/>
            <a:chOff x="0" y="6321425"/>
            <a:chExt cx="10591800" cy="466344"/>
          </a:xfrm>
        </p:grpSpPr>
        <p:sp>
          <p:nvSpPr>
            <p:cNvPr id="21" name="Rectangle 20"/>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3" cstate="print"/>
            <a:srcRect/>
            <a:stretch>
              <a:fillRect/>
            </a:stretch>
          </p:blipFill>
          <p:spPr bwMode="auto">
            <a:xfrm>
              <a:off x="8593138" y="6440488"/>
              <a:ext cx="1874837" cy="231775"/>
            </a:xfrm>
            <a:prstGeom prst="rect">
              <a:avLst/>
            </a:prstGeom>
            <a:noFill/>
            <a:ln w="9525">
              <a:noFill/>
              <a:miter lim="800000"/>
              <a:headEnd/>
              <a:tailEnd/>
            </a:ln>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33378" y="786357"/>
            <a:ext cx="8467725" cy="3709449"/>
          </a:xfrm>
        </p:spPr>
        <p:txBody>
          <a:bodyPr/>
          <a:lstStyle>
            <a:lvl1pPr>
              <a:spcBef>
                <a:spcPts val="667"/>
              </a:spcBef>
              <a:defRPr/>
            </a:lvl1pPr>
            <a:lvl3pPr>
              <a:defRPr sz="1500"/>
            </a:lvl3pPr>
            <a:lvl4pPr>
              <a:defRPr sz="1500"/>
            </a:lvl4pPr>
            <a:lvl5pPr>
              <a:defRPr sz="15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Rectangle 6"/>
          <p:cNvSpPr>
            <a:spLocks noGrp="1" noChangeArrowheads="1"/>
          </p:cNvSpPr>
          <p:nvPr>
            <p:ph type="sldNum" sz="quarter" idx="10"/>
          </p:nvPr>
        </p:nvSpPr>
        <p:spPr>
          <a:ln/>
        </p:spPr>
        <p:txBody>
          <a:bodyPr/>
          <a:lstStyle>
            <a:lvl1pPr>
              <a:defRPr/>
            </a:lvl1pPr>
          </a:lstStyle>
          <a:p>
            <a:pPr>
              <a:defRPr/>
            </a:pPr>
            <a:fld id="{2B97888F-6AF7-4263-B69D-592D8C33BAC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7"/>
            <a:ext cx="7772400" cy="1021557"/>
          </a:xfrm>
        </p:spPr>
        <p:txBody>
          <a:bodyPr anchor="t"/>
          <a:lstStyle>
            <a:lvl1pPr algn="l">
              <a:defRPr sz="3300" b="1" cap="all">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700"/>
            </a:lvl1pPr>
            <a:lvl2pPr marL="380895" indent="0">
              <a:buNone/>
              <a:defRPr sz="1500"/>
            </a:lvl2pPr>
            <a:lvl3pPr marL="761790" indent="0">
              <a:buNone/>
              <a:defRPr sz="1300"/>
            </a:lvl3pPr>
            <a:lvl4pPr marL="1142683" indent="0">
              <a:buNone/>
              <a:defRPr sz="1200"/>
            </a:lvl4pPr>
            <a:lvl5pPr marL="1523573" indent="0">
              <a:buNone/>
              <a:defRPr sz="1200"/>
            </a:lvl5pPr>
            <a:lvl6pPr marL="1904467" indent="0">
              <a:buNone/>
              <a:defRPr sz="1200"/>
            </a:lvl6pPr>
            <a:lvl7pPr marL="2285362" indent="0">
              <a:buNone/>
              <a:defRPr sz="1200"/>
            </a:lvl7pPr>
            <a:lvl8pPr marL="2666253" indent="0">
              <a:buNone/>
              <a:defRPr sz="1200"/>
            </a:lvl8pPr>
            <a:lvl9pPr marL="3047146" indent="0">
              <a:buNone/>
              <a:defRPr sz="1200"/>
            </a:lvl9pPr>
          </a:lstStyle>
          <a:p>
            <a:pPr lvl="0"/>
            <a:r>
              <a:rPr lang="en-US" smtClean="0"/>
              <a:t>Click to edit Master text styles</a:t>
            </a:r>
          </a:p>
        </p:txBody>
      </p:sp>
      <p:sp>
        <p:nvSpPr>
          <p:cNvPr id="4" name="Rectangle 6"/>
          <p:cNvSpPr>
            <a:spLocks noGrp="1" noChangeArrowheads="1"/>
          </p:cNvSpPr>
          <p:nvPr>
            <p:ph type="sldNum" sz="quarter" idx="10"/>
          </p:nvPr>
        </p:nvSpPr>
        <p:spPr>
          <a:xfrm>
            <a:off x="6638925" y="4537472"/>
            <a:ext cx="2133600" cy="154782"/>
          </a:xfrm>
          <a:ln/>
        </p:spPr>
        <p:txBody>
          <a:bodyPr/>
          <a:lstStyle>
            <a:lvl1pPr>
              <a:defRPr/>
            </a:lvl1pPr>
          </a:lstStyle>
          <a:p>
            <a:pPr>
              <a:defRPr/>
            </a:pPr>
            <a:fld id="{4E6118DC-F0C3-4C61-9EEA-2C495CD04587}"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33375" y="889398"/>
            <a:ext cx="4157663"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3438" y="889398"/>
            <a:ext cx="4157662" cy="3519488"/>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500" smtClean="0">
                <a:solidFill>
                  <a:schemeClr val="tx1"/>
                </a:solidFill>
                <a:latin typeface="+mn-lt"/>
                <a:ea typeface="+mn-ea"/>
                <a:cs typeface="+mn-cs"/>
              </a:defRPr>
            </a:lvl2pPr>
            <a:lvl3pPr algn="l" rtl="0" eaLnBrk="0" fontAlgn="base" hangingPunct="0">
              <a:spcAft>
                <a:spcPct val="0"/>
              </a:spcAft>
              <a:defRPr lang="en-US" sz="1500" smtClean="0">
                <a:solidFill>
                  <a:schemeClr val="tx1"/>
                </a:solidFill>
                <a:latin typeface="+mn-lt"/>
                <a:ea typeface="+mn-ea"/>
                <a:cs typeface="+mn-cs"/>
              </a:defRPr>
            </a:lvl3pPr>
            <a:lvl4pPr algn="l" rtl="0" eaLnBrk="0" fontAlgn="base" hangingPunct="0">
              <a:spcAft>
                <a:spcPct val="0"/>
              </a:spcAft>
              <a:defRPr lang="en-US" sz="1500" smtClean="0">
                <a:solidFill>
                  <a:schemeClr val="tx1"/>
                </a:solidFill>
                <a:latin typeface="+mn-lt"/>
                <a:ea typeface="+mn-ea"/>
                <a:cs typeface="+mn-cs"/>
              </a:defRPr>
            </a:lvl4pPr>
            <a:lvl5pPr algn="l" rtl="0" eaLnBrk="0" fontAlgn="base" hangingPunct="0">
              <a:spcAft>
                <a:spcPct val="0"/>
              </a:spcAft>
              <a:defRPr lang="en-US" sz="1500">
                <a:solidFill>
                  <a:schemeClr val="tx1"/>
                </a:solidFill>
                <a:latin typeface="+mn-lt"/>
                <a:ea typeface="+mn-ea"/>
                <a:cs typeface="+mn-cs"/>
              </a:defRPr>
            </a:lvl5pPr>
            <a:lvl6pPr>
              <a:defRPr sz="1500"/>
            </a:lvl6pPr>
            <a:lvl7pPr>
              <a:defRPr sz="1500"/>
            </a:lvl7pPr>
            <a:lvl8pPr>
              <a:defRPr sz="1500"/>
            </a:lvl8pPr>
            <a:lvl9pPr>
              <a:defRPr sz="15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6"/>
          <p:cNvSpPr>
            <a:spLocks noGrp="1" noChangeArrowheads="1"/>
          </p:cNvSpPr>
          <p:nvPr>
            <p:ph type="sldNum" sz="quarter" idx="10"/>
          </p:nvPr>
        </p:nvSpPr>
        <p:spPr>
          <a:ln/>
        </p:spPr>
        <p:txBody>
          <a:bodyPr/>
          <a:lstStyle>
            <a:lvl1pPr>
              <a:defRPr/>
            </a:lvl1pPr>
          </a:lstStyle>
          <a:p>
            <a:pPr>
              <a:defRPr/>
            </a:pPr>
            <a:fld id="{B53548F6-AAA9-4A8D-A869-511B3DFE325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8"/>
            <a:ext cx="8229600" cy="857250"/>
          </a:xfrm>
        </p:spPr>
        <p:txBody>
          <a:bodyPr/>
          <a:lstStyle>
            <a:lvl1pPr>
              <a:defRPr>
                <a:solidFill>
                  <a:schemeClr val="tx2"/>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smtClean="0"/>
              <a:t>Click to edit Master text styles</a:t>
            </a:r>
          </a:p>
        </p:txBody>
      </p:sp>
      <p:sp>
        <p:nvSpPr>
          <p:cNvPr id="4" name="Content Placeholder 3"/>
          <p:cNvSpPr>
            <a:spLocks noGrp="1"/>
          </p:cNvSpPr>
          <p:nvPr>
            <p:ph sz="half" idx="2"/>
          </p:nvPr>
        </p:nvSpPr>
        <p:spPr>
          <a:xfrm>
            <a:off x="457200" y="1631157"/>
            <a:ext cx="4040188"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8" y="1151335"/>
            <a:ext cx="4041775" cy="479822"/>
          </a:xfrm>
        </p:spPr>
        <p:txBody>
          <a:bodyPr anchor="b"/>
          <a:lstStyle>
            <a:lvl1pPr marL="0" indent="0">
              <a:buNone/>
              <a:defRPr sz="2000" b="1"/>
            </a:lvl1pPr>
            <a:lvl2pPr marL="380895" indent="0">
              <a:buNone/>
              <a:defRPr sz="1700" b="1"/>
            </a:lvl2pPr>
            <a:lvl3pPr marL="761790" indent="0">
              <a:buNone/>
              <a:defRPr sz="1500" b="1"/>
            </a:lvl3pPr>
            <a:lvl4pPr marL="1142683" indent="0">
              <a:buNone/>
              <a:defRPr sz="1300" b="1"/>
            </a:lvl4pPr>
            <a:lvl5pPr marL="1523573" indent="0">
              <a:buNone/>
              <a:defRPr sz="1300" b="1"/>
            </a:lvl5pPr>
            <a:lvl6pPr marL="1904467" indent="0">
              <a:buNone/>
              <a:defRPr sz="1300" b="1"/>
            </a:lvl6pPr>
            <a:lvl7pPr marL="2285362" indent="0">
              <a:buNone/>
              <a:defRPr sz="1300" b="1"/>
            </a:lvl7pPr>
            <a:lvl8pPr marL="2666253" indent="0">
              <a:buNone/>
              <a:defRPr sz="1300" b="1"/>
            </a:lvl8pPr>
            <a:lvl9pPr marL="3047146" indent="0">
              <a:buNone/>
              <a:defRPr sz="1300" b="1"/>
            </a:lvl9pPr>
          </a:lstStyle>
          <a:p>
            <a:pPr lvl="0"/>
            <a:r>
              <a:rPr lang="en-US" smtClean="0"/>
              <a:t>Click to edit Master text styles</a:t>
            </a:r>
          </a:p>
        </p:txBody>
      </p:sp>
      <p:sp>
        <p:nvSpPr>
          <p:cNvPr id="6" name="Content Placeholder 5"/>
          <p:cNvSpPr>
            <a:spLocks noGrp="1"/>
          </p:cNvSpPr>
          <p:nvPr>
            <p:ph sz="quarter" idx="4"/>
          </p:nvPr>
        </p:nvSpPr>
        <p:spPr>
          <a:xfrm>
            <a:off x="4645028" y="1631157"/>
            <a:ext cx="4041775" cy="2963466"/>
          </a:xfrm>
          <a:noFill/>
          <a:ln w="9525" algn="ctr">
            <a:noFill/>
            <a:miter lim="800000"/>
            <a:headEnd/>
            <a:tailEnd/>
          </a:ln>
        </p:spPr>
        <p:txBody>
          <a:bodyPr vert="horz" wrap="square" lIns="76179" tIns="38088" rIns="76179" bIns="38088" numCol="1" anchor="t" anchorCtr="0" compatLnSpc="1">
            <a:prstTxWarp prst="textNoShape">
              <a:avLst/>
            </a:prstTxWarp>
          </a:bodyPr>
          <a:lstStyle>
            <a:lvl1pPr algn="l" rtl="0" eaLnBrk="0" fontAlgn="base" hangingPunct="0">
              <a:spcAft>
                <a:spcPct val="0"/>
              </a:spcAft>
              <a:defRPr lang="en-US" sz="1700" smtClean="0">
                <a:solidFill>
                  <a:schemeClr val="tx1"/>
                </a:solidFill>
                <a:latin typeface="+mn-lt"/>
                <a:ea typeface="+mn-ea"/>
                <a:cs typeface="+mn-cs"/>
              </a:defRPr>
            </a:lvl1pPr>
            <a:lvl2pPr algn="l" rtl="0" eaLnBrk="0" fontAlgn="base" hangingPunct="0">
              <a:spcAft>
                <a:spcPct val="0"/>
              </a:spcAft>
              <a:defRPr lang="en-US" sz="1700" smtClean="0">
                <a:solidFill>
                  <a:schemeClr val="tx1"/>
                </a:solidFill>
                <a:latin typeface="+mn-lt"/>
                <a:ea typeface="+mn-ea"/>
                <a:cs typeface="+mn-cs"/>
              </a:defRPr>
            </a:lvl2pPr>
            <a:lvl3pPr algn="l" rtl="0" eaLnBrk="0" fontAlgn="base" hangingPunct="0">
              <a:spcAft>
                <a:spcPct val="0"/>
              </a:spcAft>
              <a:defRPr lang="en-US" sz="1700" smtClean="0">
                <a:solidFill>
                  <a:schemeClr val="tx1"/>
                </a:solidFill>
                <a:latin typeface="+mn-lt"/>
                <a:ea typeface="+mn-ea"/>
                <a:cs typeface="+mn-cs"/>
              </a:defRPr>
            </a:lvl3pPr>
            <a:lvl4pPr algn="l" rtl="0" eaLnBrk="0" fontAlgn="base" hangingPunct="0">
              <a:spcAft>
                <a:spcPct val="0"/>
              </a:spcAft>
              <a:defRPr lang="en-US" sz="1700" smtClean="0">
                <a:solidFill>
                  <a:schemeClr val="tx1"/>
                </a:solidFill>
                <a:latin typeface="+mn-lt"/>
                <a:ea typeface="+mn-ea"/>
                <a:cs typeface="+mn-cs"/>
              </a:defRPr>
            </a:lvl4pPr>
            <a:lvl5pPr algn="l" rtl="0" eaLnBrk="0" fontAlgn="base" hangingPunct="0">
              <a:spcAft>
                <a:spcPct val="0"/>
              </a:spcAft>
              <a:defRPr lang="en-US" sz="1700">
                <a:solidFill>
                  <a:schemeClr val="tx1"/>
                </a:solidFill>
                <a:latin typeface="+mn-lt"/>
                <a:ea typeface="+mn-ea"/>
                <a:cs typeface="+mn-cs"/>
              </a:defRPr>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sldNum" sz="quarter" idx="10"/>
          </p:nvPr>
        </p:nvSpPr>
        <p:spPr>
          <a:ln/>
        </p:spPr>
        <p:txBody>
          <a:bodyPr/>
          <a:lstStyle>
            <a:lvl1pPr>
              <a:defRPr/>
            </a:lvl1pPr>
          </a:lstStyle>
          <a:p>
            <a:pPr>
              <a:defRPr/>
            </a:pPr>
            <a:fld id="{204C35C9-3222-4444-B33E-8AB075BE83C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D4C52F08-588C-488E-A5AB-DF69250DE86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1.png"/><Relationship Id="rId2" Type="http://schemas.openxmlformats.org/officeDocument/2006/relationships/slideLayout" Target="../slideLayouts/slideLayout16.xml"/><Relationship Id="rId16" Type="http://schemas.openxmlformats.org/officeDocument/2006/relationships/theme" Target="../theme/theme2.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userDrawn="1"/>
        </p:nvSpPr>
        <p:spPr>
          <a:xfrm>
            <a:off x="3"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9" name="Rectangle 18"/>
          <p:cNvSpPr/>
          <p:nvPr userDrawn="1"/>
        </p:nvSpPr>
        <p:spPr>
          <a:xfrm>
            <a:off x="41910" y="4743450"/>
            <a:ext cx="8740140"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76179" tIns="38088" rIns="76179" bIns="38088" rtlCol="0" anchor="ctr"/>
          <a:lstStyle/>
          <a:p>
            <a:pPr algn="ctr"/>
            <a:endParaRPr lang="en-US"/>
          </a:p>
        </p:txBody>
      </p:sp>
      <p:sp>
        <p:nvSpPr>
          <p:cNvPr id="1026" name="Rectangle 2"/>
          <p:cNvSpPr>
            <a:spLocks noGrp="1" noChangeArrowheads="1"/>
          </p:cNvSpPr>
          <p:nvPr>
            <p:ph type="title"/>
          </p:nvPr>
        </p:nvSpPr>
        <p:spPr bwMode="auto">
          <a:xfrm>
            <a:off x="231775" y="107163"/>
            <a:ext cx="8458200" cy="610791"/>
          </a:xfrm>
          <a:prstGeom prst="rect">
            <a:avLst/>
          </a:prstGeom>
          <a:noFill/>
          <a:ln w="9525">
            <a:noFill/>
            <a:miter lim="800000"/>
            <a:headEnd/>
            <a:tailEnd/>
          </a:ln>
        </p:spPr>
        <p:txBody>
          <a:bodyPr vert="horz" wrap="square" lIns="76179" tIns="38088" rIns="76179" bIns="38088" numCol="1" anchor="ctr" anchorCtr="0" compatLnSpc="1">
            <a:prstTxWarp prst="textNoShape">
              <a:avLst/>
            </a:prstTxWarp>
          </a:bodyPr>
          <a:lstStyle/>
          <a:p>
            <a:pPr lvl="0"/>
            <a:r>
              <a:rPr lang="en-US" dirty="0" smtClean="0"/>
              <a:t>Click to edit Master title style</a:t>
            </a:r>
          </a:p>
        </p:txBody>
      </p:sp>
      <p:sp>
        <p:nvSpPr>
          <p:cNvPr id="1027" name="Rectangle 3"/>
          <p:cNvSpPr>
            <a:spLocks noGrp="1" noChangeArrowheads="1"/>
          </p:cNvSpPr>
          <p:nvPr>
            <p:ph type="body" idx="1"/>
          </p:nvPr>
        </p:nvSpPr>
        <p:spPr bwMode="auto">
          <a:xfrm>
            <a:off x="333378" y="794149"/>
            <a:ext cx="8467725" cy="3701653"/>
          </a:xfrm>
          <a:prstGeom prst="rect">
            <a:avLst/>
          </a:prstGeom>
          <a:noFill/>
          <a:ln w="9525" algn="ctr">
            <a:noFill/>
            <a:miter lim="800000"/>
            <a:headEnd/>
            <a:tailEnd/>
          </a:ln>
        </p:spPr>
        <p:txBody>
          <a:bodyPr vert="horz" wrap="square" lIns="76179" tIns="38088" rIns="76179" bIns="38088"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030" name="Rectangle 6"/>
          <p:cNvSpPr>
            <a:spLocks noGrp="1" noChangeArrowheads="1"/>
          </p:cNvSpPr>
          <p:nvPr>
            <p:ph type="sldNum" sz="quarter" idx="4"/>
          </p:nvPr>
        </p:nvSpPr>
        <p:spPr bwMode="auto">
          <a:xfrm>
            <a:off x="6642100" y="4537472"/>
            <a:ext cx="2133600" cy="154782"/>
          </a:xfrm>
          <a:prstGeom prst="rect">
            <a:avLst/>
          </a:prstGeom>
          <a:noFill/>
          <a:ln w="9525">
            <a:noFill/>
            <a:miter lim="800000"/>
            <a:headEnd/>
            <a:tailEnd/>
          </a:ln>
          <a:effectLst/>
        </p:spPr>
        <p:txBody>
          <a:bodyPr vert="horz" wrap="square" lIns="76179" tIns="38088" rIns="76179" bIns="38088" numCol="1" anchor="t" anchorCtr="0" compatLnSpc="1">
            <a:prstTxWarp prst="textNoShape">
              <a:avLst/>
            </a:prstTxWarp>
          </a:bodyPr>
          <a:lstStyle>
            <a:lvl1pPr algn="r">
              <a:defRPr sz="700"/>
            </a:lvl1pPr>
          </a:lstStyle>
          <a:p>
            <a:pPr>
              <a:defRPr/>
            </a:pPr>
            <a:fld id="{B6C70261-DCF8-4A97-9502-E8EEF2364CDE}" type="slidenum">
              <a:rPr lang="en-US"/>
              <a:pPr>
                <a:defRPr/>
              </a:pPr>
              <a:t>‹#›</a:t>
            </a:fld>
            <a:endParaRPr lang="en-US"/>
          </a:p>
        </p:txBody>
      </p:sp>
      <p:grpSp>
        <p:nvGrpSpPr>
          <p:cNvPr id="16" name="Group 15"/>
          <p:cNvGrpSpPr/>
          <p:nvPr userDrawn="1"/>
        </p:nvGrpSpPr>
        <p:grpSpPr>
          <a:xfrm>
            <a:off x="0" y="4706938"/>
            <a:ext cx="8826500" cy="388620"/>
            <a:chOff x="0" y="6321425"/>
            <a:chExt cx="10591800" cy="466344"/>
          </a:xfrm>
        </p:grpSpPr>
        <p:sp>
          <p:nvSpPr>
            <p:cNvPr id="18" name="Rectangle 17"/>
            <p:cNvSpPr/>
            <p:nvPr userDrawn="1"/>
          </p:nvSpPr>
          <p:spPr>
            <a:xfrm>
              <a:off x="0" y="6321425"/>
              <a:ext cx="10591800" cy="466344"/>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27" descr="ti_logo_powerpoint_1_line.png"/>
            <p:cNvPicPr>
              <a:picLocks noChangeAspect="1"/>
            </p:cNvPicPr>
            <p:nvPr userDrawn="1"/>
          </p:nvPicPr>
          <p:blipFill>
            <a:blip r:embed="rId16" cstate="print"/>
            <a:srcRect/>
            <a:stretch>
              <a:fillRect/>
            </a:stretch>
          </p:blipFill>
          <p:spPr bwMode="auto">
            <a:xfrm>
              <a:off x="8593138" y="6440488"/>
              <a:ext cx="1874837" cy="231775"/>
            </a:xfrm>
            <a:prstGeom prst="rect">
              <a:avLst/>
            </a:prstGeom>
            <a:noFill/>
            <a:ln w="9525">
              <a:noFill/>
              <a:miter lim="800000"/>
              <a:headEnd/>
              <a:tailEnd/>
            </a:ln>
          </p:spPr>
        </p:pic>
      </p:grpSp>
    </p:spTree>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Lst>
  <p:timing>
    <p:tnLst>
      <p:par>
        <p:cTn id="1" dur="indefinite" restart="never" nodeType="tmRoot"/>
      </p:par>
    </p:tnLst>
  </p:timing>
  <p:hf hdr="0" ftr="0" dt="0"/>
  <p:txStyles>
    <p:titleStyle>
      <a:lvl1pPr algn="l" rtl="0" eaLnBrk="0" fontAlgn="base" hangingPunct="0">
        <a:lnSpc>
          <a:spcPct val="85000"/>
        </a:lnSpc>
        <a:spcBef>
          <a:spcPct val="0"/>
        </a:spcBef>
        <a:spcAft>
          <a:spcPct val="0"/>
        </a:spcAft>
        <a:defRPr sz="2700" b="1">
          <a:solidFill>
            <a:schemeClr val="tx2"/>
          </a:solidFill>
          <a:latin typeface="+mj-lt"/>
          <a:ea typeface="+mj-ea"/>
          <a:cs typeface="+mj-cs"/>
        </a:defRPr>
      </a:lvl1pPr>
      <a:lvl2pPr algn="l" rtl="0" eaLnBrk="0" fontAlgn="base" hangingPunct="0">
        <a:lnSpc>
          <a:spcPct val="85000"/>
        </a:lnSpc>
        <a:spcBef>
          <a:spcPct val="0"/>
        </a:spcBef>
        <a:spcAft>
          <a:spcPct val="0"/>
        </a:spcAft>
        <a:defRPr sz="2700" b="1">
          <a:solidFill>
            <a:schemeClr val="tx2"/>
          </a:solidFill>
          <a:latin typeface="Arial" charset="0"/>
        </a:defRPr>
      </a:lvl2pPr>
      <a:lvl3pPr algn="l" rtl="0" eaLnBrk="0" fontAlgn="base" hangingPunct="0">
        <a:lnSpc>
          <a:spcPct val="85000"/>
        </a:lnSpc>
        <a:spcBef>
          <a:spcPct val="0"/>
        </a:spcBef>
        <a:spcAft>
          <a:spcPct val="0"/>
        </a:spcAft>
        <a:defRPr sz="2700" b="1">
          <a:solidFill>
            <a:schemeClr val="tx2"/>
          </a:solidFill>
          <a:latin typeface="Arial" charset="0"/>
        </a:defRPr>
      </a:lvl3pPr>
      <a:lvl4pPr algn="l" rtl="0" eaLnBrk="0" fontAlgn="base" hangingPunct="0">
        <a:lnSpc>
          <a:spcPct val="85000"/>
        </a:lnSpc>
        <a:spcBef>
          <a:spcPct val="0"/>
        </a:spcBef>
        <a:spcAft>
          <a:spcPct val="0"/>
        </a:spcAft>
        <a:defRPr sz="2700" b="1">
          <a:solidFill>
            <a:schemeClr val="tx2"/>
          </a:solidFill>
          <a:latin typeface="Arial" charset="0"/>
        </a:defRPr>
      </a:lvl4pPr>
      <a:lvl5pPr algn="l" rtl="0" eaLnBrk="0" fontAlgn="base" hangingPunct="0">
        <a:lnSpc>
          <a:spcPct val="85000"/>
        </a:lnSpc>
        <a:spcBef>
          <a:spcPct val="0"/>
        </a:spcBef>
        <a:spcAft>
          <a:spcPct val="0"/>
        </a:spcAft>
        <a:defRPr sz="2700" b="1">
          <a:solidFill>
            <a:schemeClr val="tx2"/>
          </a:solidFill>
          <a:latin typeface="Arial" charset="0"/>
        </a:defRPr>
      </a:lvl5pPr>
      <a:lvl6pPr marL="380895" algn="l" rtl="0" fontAlgn="base">
        <a:lnSpc>
          <a:spcPct val="85000"/>
        </a:lnSpc>
        <a:spcBef>
          <a:spcPct val="0"/>
        </a:spcBef>
        <a:spcAft>
          <a:spcPct val="0"/>
        </a:spcAft>
        <a:defRPr sz="2700" b="1">
          <a:solidFill>
            <a:srgbClr val="FF0000"/>
          </a:solidFill>
          <a:latin typeface="Arial" charset="0"/>
        </a:defRPr>
      </a:lvl6pPr>
      <a:lvl7pPr marL="761790" algn="l" rtl="0" fontAlgn="base">
        <a:lnSpc>
          <a:spcPct val="85000"/>
        </a:lnSpc>
        <a:spcBef>
          <a:spcPct val="0"/>
        </a:spcBef>
        <a:spcAft>
          <a:spcPct val="0"/>
        </a:spcAft>
        <a:defRPr sz="2700" b="1">
          <a:solidFill>
            <a:srgbClr val="FF0000"/>
          </a:solidFill>
          <a:latin typeface="Arial" charset="0"/>
        </a:defRPr>
      </a:lvl7pPr>
      <a:lvl8pPr marL="1142683" algn="l" rtl="0" fontAlgn="base">
        <a:lnSpc>
          <a:spcPct val="85000"/>
        </a:lnSpc>
        <a:spcBef>
          <a:spcPct val="0"/>
        </a:spcBef>
        <a:spcAft>
          <a:spcPct val="0"/>
        </a:spcAft>
        <a:defRPr sz="2700" b="1">
          <a:solidFill>
            <a:srgbClr val="FF0000"/>
          </a:solidFill>
          <a:latin typeface="Arial" charset="0"/>
        </a:defRPr>
      </a:lvl8pPr>
      <a:lvl9pPr marL="1523573" algn="l" rtl="0" fontAlgn="base">
        <a:lnSpc>
          <a:spcPct val="85000"/>
        </a:lnSpc>
        <a:spcBef>
          <a:spcPct val="0"/>
        </a:spcBef>
        <a:spcAft>
          <a:spcPct val="0"/>
        </a:spcAft>
        <a:defRPr sz="2700" b="1">
          <a:solidFill>
            <a:srgbClr val="FF0000"/>
          </a:solidFill>
          <a:latin typeface="Arial" charset="0"/>
        </a:defRPr>
      </a:lvl9pPr>
    </p:titleStyle>
    <p:bodyStyle>
      <a:lvl1pPr marL="189124" indent="-189124" algn="l" rtl="0" eaLnBrk="0" fontAlgn="base" hangingPunct="0">
        <a:spcBef>
          <a:spcPts val="667"/>
        </a:spcBef>
        <a:spcAft>
          <a:spcPct val="0"/>
        </a:spcAft>
        <a:buChar char="•"/>
        <a:defRPr sz="1700">
          <a:solidFill>
            <a:schemeClr val="tx1"/>
          </a:solidFill>
          <a:latin typeface="+mn-lt"/>
          <a:ea typeface="+mn-ea"/>
          <a:cs typeface="+mn-cs"/>
        </a:defRPr>
      </a:lvl1pPr>
      <a:lvl2pPr marL="478763" indent="-194416" algn="l" rtl="0" eaLnBrk="0" fontAlgn="base" hangingPunct="0">
        <a:spcBef>
          <a:spcPct val="20000"/>
        </a:spcBef>
        <a:spcAft>
          <a:spcPct val="0"/>
        </a:spcAft>
        <a:buChar char="–"/>
        <a:defRPr>
          <a:solidFill>
            <a:schemeClr val="tx1"/>
          </a:solidFill>
          <a:latin typeface="+mn-lt"/>
        </a:defRPr>
      </a:lvl2pPr>
      <a:lvl3pPr marL="711530" indent="-137548" algn="l" rtl="0" eaLnBrk="0" fontAlgn="base" hangingPunct="0">
        <a:spcBef>
          <a:spcPct val="15000"/>
        </a:spcBef>
        <a:spcAft>
          <a:spcPct val="0"/>
        </a:spcAft>
        <a:buChar char="•"/>
        <a:defRPr sz="1500">
          <a:solidFill>
            <a:schemeClr val="tx1"/>
          </a:solidFill>
          <a:latin typeface="+mn-lt"/>
        </a:defRPr>
      </a:lvl3pPr>
      <a:lvl4pPr marL="1001168" indent="-194416" algn="l" rtl="0" eaLnBrk="0" fontAlgn="base" hangingPunct="0">
        <a:spcBef>
          <a:spcPct val="5000"/>
        </a:spcBef>
        <a:spcAft>
          <a:spcPct val="0"/>
        </a:spcAft>
        <a:buChar char="–"/>
        <a:defRPr sz="1500">
          <a:solidFill>
            <a:schemeClr val="tx1"/>
          </a:solidFill>
          <a:latin typeface="+mn-lt"/>
        </a:defRPr>
      </a:lvl4pPr>
      <a:lvl5pPr marL="1240546" indent="-144163" algn="l" rtl="0" eaLnBrk="0" fontAlgn="base" hangingPunct="0">
        <a:spcBef>
          <a:spcPct val="0"/>
        </a:spcBef>
        <a:spcAft>
          <a:spcPct val="0"/>
        </a:spcAft>
        <a:buChar char="»"/>
        <a:defRPr sz="1500">
          <a:solidFill>
            <a:schemeClr val="tx1"/>
          </a:solidFill>
          <a:latin typeface="+mn-lt"/>
        </a:defRPr>
      </a:lvl5pPr>
      <a:lvl6pPr marL="1621441" indent="-144163" algn="l" rtl="0" fontAlgn="base">
        <a:spcBef>
          <a:spcPct val="0"/>
        </a:spcBef>
        <a:spcAft>
          <a:spcPct val="0"/>
        </a:spcAft>
        <a:buChar char="»"/>
        <a:defRPr sz="1300">
          <a:solidFill>
            <a:schemeClr val="tx1"/>
          </a:solidFill>
          <a:latin typeface="+mn-lt"/>
        </a:defRPr>
      </a:lvl6pPr>
      <a:lvl7pPr marL="2002336" indent="-144163" algn="l" rtl="0" fontAlgn="base">
        <a:spcBef>
          <a:spcPct val="0"/>
        </a:spcBef>
        <a:spcAft>
          <a:spcPct val="0"/>
        </a:spcAft>
        <a:buChar char="»"/>
        <a:defRPr sz="1300">
          <a:solidFill>
            <a:schemeClr val="tx1"/>
          </a:solidFill>
          <a:latin typeface="+mn-lt"/>
        </a:defRPr>
      </a:lvl7pPr>
      <a:lvl8pPr marL="2383230" indent="-144163" algn="l" rtl="0" fontAlgn="base">
        <a:spcBef>
          <a:spcPct val="0"/>
        </a:spcBef>
        <a:spcAft>
          <a:spcPct val="0"/>
        </a:spcAft>
        <a:buChar char="»"/>
        <a:defRPr sz="1300">
          <a:solidFill>
            <a:schemeClr val="tx1"/>
          </a:solidFill>
          <a:latin typeface="+mn-lt"/>
        </a:defRPr>
      </a:lvl8pPr>
      <a:lvl9pPr marL="2764124" indent="-144163" algn="l" rtl="0" fontAlgn="base">
        <a:spcBef>
          <a:spcPct val="0"/>
        </a:spcBef>
        <a:spcAft>
          <a:spcPct val="0"/>
        </a:spcAft>
        <a:buChar char="»"/>
        <a:defRPr sz="1300">
          <a:solidFill>
            <a:schemeClr val="tx1"/>
          </a:solidFill>
          <a:latin typeface="+mn-lt"/>
        </a:defRPr>
      </a:lvl9pPr>
    </p:bodyStyle>
    <p:otherStyle>
      <a:defPPr>
        <a:defRPr lang="en-US"/>
      </a:defPPr>
      <a:lvl1pPr marL="0" algn="l" defTabSz="761790" rtl="0" eaLnBrk="1" latinLnBrk="0" hangingPunct="1">
        <a:defRPr sz="1500" kern="1200">
          <a:solidFill>
            <a:schemeClr val="tx1"/>
          </a:solidFill>
          <a:latin typeface="+mn-lt"/>
          <a:ea typeface="+mn-ea"/>
          <a:cs typeface="+mn-cs"/>
        </a:defRPr>
      </a:lvl1pPr>
      <a:lvl2pPr marL="380895" algn="l" defTabSz="761790" rtl="0" eaLnBrk="1" latinLnBrk="0" hangingPunct="1">
        <a:defRPr sz="1500" kern="1200">
          <a:solidFill>
            <a:schemeClr val="tx1"/>
          </a:solidFill>
          <a:latin typeface="+mn-lt"/>
          <a:ea typeface="+mn-ea"/>
          <a:cs typeface="+mn-cs"/>
        </a:defRPr>
      </a:lvl2pPr>
      <a:lvl3pPr marL="761790" algn="l" defTabSz="761790" rtl="0" eaLnBrk="1" latinLnBrk="0" hangingPunct="1">
        <a:defRPr sz="1500" kern="1200">
          <a:solidFill>
            <a:schemeClr val="tx1"/>
          </a:solidFill>
          <a:latin typeface="+mn-lt"/>
          <a:ea typeface="+mn-ea"/>
          <a:cs typeface="+mn-cs"/>
        </a:defRPr>
      </a:lvl3pPr>
      <a:lvl4pPr marL="1142683" algn="l" defTabSz="761790" rtl="0" eaLnBrk="1" latinLnBrk="0" hangingPunct="1">
        <a:defRPr sz="1500" kern="1200">
          <a:solidFill>
            <a:schemeClr val="tx1"/>
          </a:solidFill>
          <a:latin typeface="+mn-lt"/>
          <a:ea typeface="+mn-ea"/>
          <a:cs typeface="+mn-cs"/>
        </a:defRPr>
      </a:lvl4pPr>
      <a:lvl5pPr marL="1523573" algn="l" defTabSz="761790" rtl="0" eaLnBrk="1" latinLnBrk="0" hangingPunct="1">
        <a:defRPr sz="1500" kern="1200">
          <a:solidFill>
            <a:schemeClr val="tx1"/>
          </a:solidFill>
          <a:latin typeface="+mn-lt"/>
          <a:ea typeface="+mn-ea"/>
          <a:cs typeface="+mn-cs"/>
        </a:defRPr>
      </a:lvl5pPr>
      <a:lvl6pPr marL="1904467" algn="l" defTabSz="761790" rtl="0" eaLnBrk="1" latinLnBrk="0" hangingPunct="1">
        <a:defRPr sz="1500" kern="1200">
          <a:solidFill>
            <a:schemeClr val="tx1"/>
          </a:solidFill>
          <a:latin typeface="+mn-lt"/>
          <a:ea typeface="+mn-ea"/>
          <a:cs typeface="+mn-cs"/>
        </a:defRPr>
      </a:lvl6pPr>
      <a:lvl7pPr marL="2285362" algn="l" defTabSz="761790" rtl="0" eaLnBrk="1" latinLnBrk="0" hangingPunct="1">
        <a:defRPr sz="1500" kern="1200">
          <a:solidFill>
            <a:schemeClr val="tx1"/>
          </a:solidFill>
          <a:latin typeface="+mn-lt"/>
          <a:ea typeface="+mn-ea"/>
          <a:cs typeface="+mn-cs"/>
        </a:defRPr>
      </a:lvl7pPr>
      <a:lvl8pPr marL="2666253" algn="l" defTabSz="761790" rtl="0" eaLnBrk="1" latinLnBrk="0" hangingPunct="1">
        <a:defRPr sz="1500" kern="1200">
          <a:solidFill>
            <a:schemeClr val="tx1"/>
          </a:solidFill>
          <a:latin typeface="+mn-lt"/>
          <a:ea typeface="+mn-ea"/>
          <a:cs typeface="+mn-cs"/>
        </a:defRPr>
      </a:lvl8pPr>
      <a:lvl9pPr marL="3047146" algn="l" defTabSz="76179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Rectangle 19"/>
          <p:cNvSpPr/>
          <p:nvPr/>
        </p:nvSpPr>
        <p:spPr>
          <a:xfrm>
            <a:off x="1" y="4743450"/>
            <a:ext cx="88042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a:solidFill>
                <a:srgbClr val="FFFFFF"/>
              </a:solidFill>
            </a:endParaRPr>
          </a:p>
        </p:txBody>
      </p:sp>
      <p:sp>
        <p:nvSpPr>
          <p:cNvPr id="19" name="Rectangle 18"/>
          <p:cNvSpPr/>
          <p:nvPr/>
        </p:nvSpPr>
        <p:spPr>
          <a:xfrm>
            <a:off x="41276" y="4743450"/>
            <a:ext cx="8740775" cy="342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pPr>
            <a:endParaRPr lang="en-US">
              <a:solidFill>
                <a:srgbClr val="FFFFFF"/>
              </a:solidFill>
            </a:endParaRPr>
          </a:p>
        </p:txBody>
      </p:sp>
      <p:sp>
        <p:nvSpPr>
          <p:cNvPr id="22" name="Rectangle 21"/>
          <p:cNvSpPr/>
          <p:nvPr/>
        </p:nvSpPr>
        <p:spPr>
          <a:xfrm>
            <a:off x="1" y="4741069"/>
            <a:ext cx="8810625" cy="349758"/>
          </a:xfrm>
          <a:prstGeom prst="rect">
            <a:avLst/>
          </a:prstGeom>
          <a:solidFill>
            <a:schemeClr val="bg1"/>
          </a:solidFill>
          <a:ln w="9525">
            <a:solidFill>
              <a:srgbClr val="AAA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srgbClr val="FFFFFF"/>
              </a:solidFill>
            </a:endParaRPr>
          </a:p>
        </p:txBody>
      </p:sp>
      <p:pic>
        <p:nvPicPr>
          <p:cNvPr id="1028" name="Picture 8" descr="ti_logo_powerpoint_1_line.png"/>
          <p:cNvPicPr>
            <a:picLocks noChangeAspect="1"/>
          </p:cNvPicPr>
          <p:nvPr/>
        </p:nvPicPr>
        <p:blipFill>
          <a:blip r:embed="rId17" cstate="print"/>
          <a:srcRect/>
          <a:stretch>
            <a:fillRect/>
          </a:stretch>
        </p:blipFill>
        <p:spPr bwMode="auto">
          <a:xfrm>
            <a:off x="6675439" y="4830367"/>
            <a:ext cx="1874837" cy="173831"/>
          </a:xfrm>
          <a:prstGeom prst="rect">
            <a:avLst/>
          </a:prstGeom>
          <a:noFill/>
          <a:ln w="9525">
            <a:noFill/>
            <a:miter lim="800000"/>
            <a:headEnd/>
            <a:tailEnd/>
          </a:ln>
        </p:spPr>
      </p:pic>
      <p:sp>
        <p:nvSpPr>
          <p:cNvPr id="1029" name="Rectangle 2"/>
          <p:cNvSpPr>
            <a:spLocks noGrp="1" noChangeArrowheads="1"/>
          </p:cNvSpPr>
          <p:nvPr>
            <p:ph type="title"/>
          </p:nvPr>
        </p:nvSpPr>
        <p:spPr bwMode="auto">
          <a:xfrm>
            <a:off x="231775" y="107156"/>
            <a:ext cx="8458200" cy="610791"/>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30" name="Rectangle 3"/>
          <p:cNvSpPr>
            <a:spLocks noGrp="1" noChangeArrowheads="1"/>
          </p:cNvSpPr>
          <p:nvPr>
            <p:ph type="body" idx="1"/>
          </p:nvPr>
        </p:nvSpPr>
        <p:spPr bwMode="auto">
          <a:xfrm>
            <a:off x="333376" y="794148"/>
            <a:ext cx="8467725" cy="370165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2" name="Rectangle 6"/>
          <p:cNvSpPr>
            <a:spLocks noGrp="1" noChangeArrowheads="1"/>
          </p:cNvSpPr>
          <p:nvPr>
            <p:ph type="sldNum" sz="quarter" idx="4"/>
          </p:nvPr>
        </p:nvSpPr>
        <p:spPr bwMode="auto">
          <a:xfrm>
            <a:off x="6642100" y="4537473"/>
            <a:ext cx="2133600" cy="154781"/>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a:lvl1pPr>
          </a:lstStyle>
          <a:p>
            <a:pPr fontAlgn="auto">
              <a:spcBef>
                <a:spcPts val="0"/>
              </a:spcBef>
              <a:spcAft>
                <a:spcPts val="0"/>
              </a:spcAft>
            </a:pPr>
            <a:fld id="{FFC24696-BE25-4590-A41D-19A59BD96496}" type="slidenum">
              <a:rPr lang="en-US" smtClean="0">
                <a:solidFill>
                  <a:srgbClr val="000000"/>
                </a:solidFill>
                <a:latin typeface="Arial"/>
              </a:rPr>
              <a:pPr fontAlgn="auto">
                <a:spcBef>
                  <a:spcPts val="0"/>
                </a:spcBef>
                <a:spcAft>
                  <a:spcPts val="0"/>
                </a:spcAft>
              </a:pPr>
              <a:t>‹#›</a:t>
            </a:fld>
            <a:endParaRPr lang="en-US">
              <a:solidFill>
                <a:srgbClr val="000000"/>
              </a:solidFill>
              <a:latin typeface="Arial"/>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 id="2147483738" r:id="rId15"/>
  </p:sldLayoutIdLst>
  <p:timing>
    <p:tnLst>
      <p:par>
        <p:cTn id="1" dur="indefinite" restart="never" nodeType="tmRoot"/>
      </p:par>
    </p:tnLst>
  </p:timing>
  <p:txStyles>
    <p:titleStyle>
      <a:lvl1pPr algn="l" rtl="0" eaLnBrk="1" fontAlgn="base" hangingPunct="1">
        <a:lnSpc>
          <a:spcPct val="85000"/>
        </a:lnSpc>
        <a:spcBef>
          <a:spcPct val="0"/>
        </a:spcBef>
        <a:spcAft>
          <a:spcPct val="0"/>
        </a:spcAft>
        <a:defRPr sz="3200" b="1">
          <a:solidFill>
            <a:schemeClr val="tx2"/>
          </a:solidFill>
          <a:latin typeface="+mj-lt"/>
          <a:ea typeface="+mj-ea"/>
          <a:cs typeface="+mj-cs"/>
        </a:defRPr>
      </a:lvl1pPr>
      <a:lvl2pPr algn="l" rtl="0" eaLnBrk="1" fontAlgn="base" hangingPunct="1">
        <a:lnSpc>
          <a:spcPct val="85000"/>
        </a:lnSpc>
        <a:spcBef>
          <a:spcPct val="0"/>
        </a:spcBef>
        <a:spcAft>
          <a:spcPct val="0"/>
        </a:spcAft>
        <a:defRPr sz="3200" b="1">
          <a:solidFill>
            <a:schemeClr val="tx2"/>
          </a:solidFill>
          <a:latin typeface="Arial" charset="0"/>
        </a:defRPr>
      </a:lvl2pPr>
      <a:lvl3pPr algn="l" rtl="0" eaLnBrk="1" fontAlgn="base" hangingPunct="1">
        <a:lnSpc>
          <a:spcPct val="85000"/>
        </a:lnSpc>
        <a:spcBef>
          <a:spcPct val="0"/>
        </a:spcBef>
        <a:spcAft>
          <a:spcPct val="0"/>
        </a:spcAft>
        <a:defRPr sz="3200" b="1">
          <a:solidFill>
            <a:schemeClr val="tx2"/>
          </a:solidFill>
          <a:latin typeface="Arial" charset="0"/>
        </a:defRPr>
      </a:lvl3pPr>
      <a:lvl4pPr algn="l" rtl="0" eaLnBrk="1" fontAlgn="base" hangingPunct="1">
        <a:lnSpc>
          <a:spcPct val="85000"/>
        </a:lnSpc>
        <a:spcBef>
          <a:spcPct val="0"/>
        </a:spcBef>
        <a:spcAft>
          <a:spcPct val="0"/>
        </a:spcAft>
        <a:defRPr sz="3200" b="1">
          <a:solidFill>
            <a:schemeClr val="tx2"/>
          </a:solidFill>
          <a:latin typeface="Arial" charset="0"/>
        </a:defRPr>
      </a:lvl4pPr>
      <a:lvl5pPr algn="l" rtl="0" eaLnBrk="1" fontAlgn="base" hangingPunct="1">
        <a:lnSpc>
          <a:spcPct val="85000"/>
        </a:lnSpc>
        <a:spcBef>
          <a:spcPct val="0"/>
        </a:spcBef>
        <a:spcAft>
          <a:spcPct val="0"/>
        </a:spcAft>
        <a:defRPr sz="3200" b="1">
          <a:solidFill>
            <a:schemeClr val="tx2"/>
          </a:solidFill>
          <a:latin typeface="Arial" charset="0"/>
        </a:defRPr>
      </a:lvl5pPr>
      <a:lvl6pPr marL="457200" algn="l" rtl="0" eaLnBrk="1" fontAlgn="base" hangingPunct="1">
        <a:lnSpc>
          <a:spcPct val="85000"/>
        </a:lnSpc>
        <a:spcBef>
          <a:spcPct val="0"/>
        </a:spcBef>
        <a:spcAft>
          <a:spcPct val="0"/>
        </a:spcAft>
        <a:defRPr sz="3200" b="1">
          <a:solidFill>
            <a:srgbClr val="FF0000"/>
          </a:solidFill>
          <a:latin typeface="Arial" charset="0"/>
        </a:defRPr>
      </a:lvl6pPr>
      <a:lvl7pPr marL="914400" algn="l" rtl="0" eaLnBrk="1" fontAlgn="base" hangingPunct="1">
        <a:lnSpc>
          <a:spcPct val="85000"/>
        </a:lnSpc>
        <a:spcBef>
          <a:spcPct val="0"/>
        </a:spcBef>
        <a:spcAft>
          <a:spcPct val="0"/>
        </a:spcAft>
        <a:defRPr sz="3200" b="1">
          <a:solidFill>
            <a:srgbClr val="FF0000"/>
          </a:solidFill>
          <a:latin typeface="Arial" charset="0"/>
        </a:defRPr>
      </a:lvl7pPr>
      <a:lvl8pPr marL="1371600" algn="l" rtl="0" eaLnBrk="1" fontAlgn="base" hangingPunct="1">
        <a:lnSpc>
          <a:spcPct val="85000"/>
        </a:lnSpc>
        <a:spcBef>
          <a:spcPct val="0"/>
        </a:spcBef>
        <a:spcAft>
          <a:spcPct val="0"/>
        </a:spcAft>
        <a:defRPr sz="3200" b="1">
          <a:solidFill>
            <a:srgbClr val="FF0000"/>
          </a:solidFill>
          <a:latin typeface="Arial" charset="0"/>
        </a:defRPr>
      </a:lvl8pPr>
      <a:lvl9pPr marL="1828800" algn="l" rtl="0" eaLnBrk="1" fontAlgn="base" hangingPunct="1">
        <a:lnSpc>
          <a:spcPct val="85000"/>
        </a:lnSpc>
        <a:spcBef>
          <a:spcPct val="0"/>
        </a:spcBef>
        <a:spcAft>
          <a:spcPct val="0"/>
        </a:spcAft>
        <a:defRPr sz="3200" b="1">
          <a:solidFill>
            <a:srgbClr val="FF0000"/>
          </a:solidFill>
          <a:latin typeface="Arial" charset="0"/>
        </a:defRPr>
      </a:lvl9pPr>
    </p:titleStyle>
    <p:bodyStyle>
      <a:lvl1pPr marL="227013" indent="-227013" algn="l" rtl="0" eaLnBrk="1" fontAlgn="base" hangingPunct="1">
        <a:spcBef>
          <a:spcPts val="800"/>
        </a:spcBef>
        <a:spcAft>
          <a:spcPct val="0"/>
        </a:spcAft>
        <a:buChar char="•"/>
        <a:defRPr sz="2000">
          <a:solidFill>
            <a:schemeClr val="tx1"/>
          </a:solidFill>
          <a:latin typeface="+mn-lt"/>
          <a:ea typeface="+mn-ea"/>
          <a:cs typeface="+mn-cs"/>
        </a:defRPr>
      </a:lvl1pPr>
      <a:lvl2pPr marL="574675" indent="-233363" algn="l" rtl="0" eaLnBrk="1" fontAlgn="base" hangingPunct="1">
        <a:spcBef>
          <a:spcPct val="20000"/>
        </a:spcBef>
        <a:spcAft>
          <a:spcPct val="0"/>
        </a:spcAft>
        <a:buChar char="–"/>
        <a:defRPr>
          <a:solidFill>
            <a:schemeClr val="tx1"/>
          </a:solidFill>
          <a:latin typeface="+mn-lt"/>
        </a:defRPr>
      </a:lvl2pPr>
      <a:lvl3pPr marL="854075" indent="-165100" algn="l" rtl="0" eaLnBrk="1" fontAlgn="base" hangingPunct="1">
        <a:spcBef>
          <a:spcPct val="15000"/>
        </a:spcBef>
        <a:spcAft>
          <a:spcPct val="0"/>
        </a:spcAft>
        <a:buChar char="•"/>
        <a:defRPr>
          <a:solidFill>
            <a:schemeClr val="tx1"/>
          </a:solidFill>
          <a:latin typeface="+mn-lt"/>
        </a:defRPr>
      </a:lvl3pPr>
      <a:lvl4pPr marL="1201738" indent="-233363" algn="l" rtl="0" eaLnBrk="1" fontAlgn="base" hangingPunct="1">
        <a:spcBef>
          <a:spcPct val="5000"/>
        </a:spcBef>
        <a:spcAft>
          <a:spcPct val="0"/>
        </a:spcAft>
        <a:buChar char="–"/>
        <a:defRPr>
          <a:solidFill>
            <a:schemeClr val="tx1"/>
          </a:solidFill>
          <a:latin typeface="+mn-lt"/>
        </a:defRPr>
      </a:lvl4pPr>
      <a:lvl5pPr marL="1489075" indent="-173038" algn="l" rtl="0" eaLnBrk="1" fontAlgn="base" hangingPunct="1">
        <a:spcBef>
          <a:spcPct val="0"/>
        </a:spcBef>
        <a:spcAft>
          <a:spcPct val="0"/>
        </a:spcAft>
        <a:buChar char="»"/>
        <a:defRPr>
          <a:solidFill>
            <a:schemeClr val="tx1"/>
          </a:solidFill>
          <a:latin typeface="+mn-lt"/>
        </a:defRPr>
      </a:lvl5pPr>
      <a:lvl6pPr marL="1946275" indent="-173038" algn="l" rtl="0" eaLnBrk="1" fontAlgn="base" hangingPunct="1">
        <a:spcBef>
          <a:spcPct val="0"/>
        </a:spcBef>
        <a:spcAft>
          <a:spcPct val="0"/>
        </a:spcAft>
        <a:buChar char="»"/>
        <a:defRPr sz="1600">
          <a:solidFill>
            <a:schemeClr val="tx1"/>
          </a:solidFill>
          <a:latin typeface="+mn-lt"/>
        </a:defRPr>
      </a:lvl6pPr>
      <a:lvl7pPr marL="2403475" indent="-173038" algn="l" rtl="0" eaLnBrk="1" fontAlgn="base" hangingPunct="1">
        <a:spcBef>
          <a:spcPct val="0"/>
        </a:spcBef>
        <a:spcAft>
          <a:spcPct val="0"/>
        </a:spcAft>
        <a:buChar char="»"/>
        <a:defRPr sz="1600">
          <a:solidFill>
            <a:schemeClr val="tx1"/>
          </a:solidFill>
          <a:latin typeface="+mn-lt"/>
        </a:defRPr>
      </a:lvl7pPr>
      <a:lvl8pPr marL="2860675" indent="-173038" algn="l" rtl="0" eaLnBrk="1" fontAlgn="base" hangingPunct="1">
        <a:spcBef>
          <a:spcPct val="0"/>
        </a:spcBef>
        <a:spcAft>
          <a:spcPct val="0"/>
        </a:spcAft>
        <a:buChar char="»"/>
        <a:defRPr sz="1600">
          <a:solidFill>
            <a:schemeClr val="tx1"/>
          </a:solidFill>
          <a:latin typeface="+mn-lt"/>
        </a:defRPr>
      </a:lvl8pPr>
      <a:lvl9pPr marL="3317875" indent="-173038" algn="l" rtl="0" eaLnBrk="1" fontAlgn="base" hangingPunct="1">
        <a:spcBef>
          <a:spcPct val="0"/>
        </a:spcBef>
        <a:spcAft>
          <a:spcPct val="0"/>
        </a:spcAft>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42900" y="1485901"/>
            <a:ext cx="8458200" cy="1102519"/>
          </a:xfrm>
        </p:spPr>
        <p:txBody>
          <a:bodyPr/>
          <a:lstStyle/>
          <a:p>
            <a:r>
              <a:rPr lang="en-US" sz="3600" dirty="0" smtClean="0">
                <a:solidFill>
                  <a:srgbClr val="DE0000"/>
                </a:solidFill>
              </a:rPr>
              <a:t>PGA309 Test Board</a:t>
            </a:r>
            <a:r>
              <a:rPr lang="en-US" sz="3600" dirty="0" smtClean="0">
                <a:solidFill>
                  <a:srgbClr val="DE0000"/>
                </a:solidFill>
              </a:rPr>
              <a:t/>
            </a:r>
            <a:br>
              <a:rPr lang="en-US" sz="3600" dirty="0" smtClean="0">
                <a:solidFill>
                  <a:srgbClr val="DE0000"/>
                </a:solidFill>
              </a:rPr>
            </a:br>
            <a:r>
              <a:rPr lang="en-US" sz="3600" dirty="0" smtClean="0">
                <a:solidFill>
                  <a:srgbClr val="DE0000"/>
                </a:solidFill>
              </a:rPr>
              <a:t>Jumper Settings</a:t>
            </a:r>
            <a:r>
              <a:rPr lang="en-US" sz="3600" dirty="0" smtClean="0">
                <a:solidFill>
                  <a:srgbClr val="DE0000"/>
                </a:solidFill>
              </a:rPr>
              <a:t/>
            </a:r>
            <a:br>
              <a:rPr lang="en-US" sz="3600" dirty="0" smtClean="0">
                <a:solidFill>
                  <a:srgbClr val="DE0000"/>
                </a:solidFill>
              </a:rPr>
            </a:br>
            <a:endParaRPr lang="en-US" sz="1400" dirty="0"/>
          </a:p>
        </p:txBody>
      </p:sp>
      <p:sp>
        <p:nvSpPr>
          <p:cNvPr id="3" name="Subtitle 2"/>
          <p:cNvSpPr>
            <a:spLocks noGrp="1"/>
          </p:cNvSpPr>
          <p:nvPr>
            <p:ph type="subTitle" idx="1"/>
          </p:nvPr>
        </p:nvSpPr>
        <p:spPr>
          <a:xfrm>
            <a:off x="342900" y="2943226"/>
            <a:ext cx="8458200" cy="1114425"/>
          </a:xfrm>
        </p:spPr>
        <p:txBody>
          <a:bodyPr/>
          <a:lstStyle/>
          <a:p>
            <a:r>
              <a:rPr lang="en-US" sz="1400" dirty="0" smtClean="0"/>
              <a:t>Ian Williams</a:t>
            </a:r>
          </a:p>
          <a:p>
            <a:r>
              <a:rPr lang="en-US" sz="1400" dirty="0" smtClean="0"/>
              <a:t>4/4/2016</a:t>
            </a:r>
            <a:endParaRPr lang="en-US" sz="1400" dirty="0"/>
          </a:p>
        </p:txBody>
      </p:sp>
      <p:sp>
        <p:nvSpPr>
          <p:cNvPr id="4" name="AutoShape 2" descr="http://imgt3.bdstatic.com/it/u=1180523526,1835255193&amp;fm=21&amp;gp=0.jpg"/>
          <p:cNvSpPr>
            <a:spLocks noChangeAspect="1" noChangeArrowheads="1"/>
          </p:cNvSpPr>
          <p:nvPr/>
        </p:nvSpPr>
        <p:spPr bwMode="auto">
          <a:xfrm>
            <a:off x="155575" y="-108346"/>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000000"/>
              </a:solidFill>
              <a:latin typeface="Arial"/>
            </a:endParaRPr>
          </a:p>
        </p:txBody>
      </p:sp>
      <p:sp>
        <p:nvSpPr>
          <p:cNvPr id="6" name="AutoShape 4" descr="http://imgt3.bdstatic.com/it/u=1180523526,1835255193&amp;fm=21&amp;gp=0.jpg"/>
          <p:cNvSpPr>
            <a:spLocks noChangeAspect="1" noChangeArrowheads="1"/>
          </p:cNvSpPr>
          <p:nvPr/>
        </p:nvSpPr>
        <p:spPr bwMode="auto">
          <a:xfrm>
            <a:off x="307975" y="5954"/>
            <a:ext cx="3048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en-US">
              <a:solidFill>
                <a:srgbClr val="000000"/>
              </a:solidFill>
              <a:latin typeface="Arial"/>
            </a:endParaRPr>
          </a:p>
        </p:txBody>
      </p:sp>
    </p:spTree>
    <p:extLst>
      <p:ext uri="{BB962C8B-B14F-4D97-AF65-F5344CB8AC3E}">
        <p14:creationId xmlns:p14="http://schemas.microsoft.com/office/powerpoint/2010/main" val="23735880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31" t="6269" r="2506" b="8841"/>
          <a:stretch/>
        </p:blipFill>
        <p:spPr bwMode="auto">
          <a:xfrm>
            <a:off x="559220" y="725475"/>
            <a:ext cx="8025561" cy="200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Jumper Settings - I</a:t>
            </a:r>
            <a:r>
              <a:rPr lang="en-US" baseline="-25000" dirty="0" smtClean="0"/>
              <a:t>OUT</a:t>
            </a:r>
            <a:r>
              <a:rPr lang="en-US" dirty="0" smtClean="0"/>
              <a:t> Mode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988998948"/>
              </p:ext>
            </p:extLst>
          </p:nvPr>
        </p:nvGraphicFramePr>
        <p:xfrm>
          <a:off x="559220" y="2873389"/>
          <a:ext cx="1974902" cy="1746491"/>
        </p:xfrm>
        <a:graphic>
          <a:graphicData uri="http://schemas.openxmlformats.org/drawingml/2006/table">
            <a:tbl>
              <a:tblPr firstRow="1" bandRow="1">
                <a:tableStyleId>{073A0DAA-6AF3-43AB-8588-CEC1D06C72B9}</a:tableStyleId>
              </a:tblPr>
              <a:tblGrid>
                <a:gridCol w="1030274"/>
                <a:gridCol w="944628"/>
              </a:tblGrid>
              <a:tr h="252971">
                <a:tc>
                  <a:txBody>
                    <a:bodyPr/>
                    <a:lstStyle/>
                    <a:p>
                      <a:r>
                        <a:rPr lang="en-US" sz="1000" dirty="0" smtClean="0">
                          <a:solidFill>
                            <a:schemeClr val="tx1"/>
                          </a:solidFill>
                        </a:rPr>
                        <a:t>Jumper</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smtClean="0">
                          <a:solidFill>
                            <a:schemeClr val="tx1"/>
                          </a:solidFill>
                        </a:rPr>
                        <a:t>Position</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V2one</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ONE_W</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PRG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PGA_REF</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XTR</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XTR</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Vs</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XTR</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I_OUT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IOUT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+Vin</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XTR</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Rectangle 4"/>
          <p:cNvSpPr/>
          <p:nvPr/>
        </p:nvSpPr>
        <p:spPr>
          <a:xfrm>
            <a:off x="5320145" y="220665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320145" y="242763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89765" y="217302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52605" y="238002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7061661" y="205853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047508" y="137027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5400000">
            <a:off x="7061661" y="159887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11661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31" t="6269" r="2506" b="8841"/>
          <a:stretch/>
        </p:blipFill>
        <p:spPr bwMode="auto">
          <a:xfrm>
            <a:off x="559220" y="725475"/>
            <a:ext cx="8025561" cy="200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Jumper Settings - 4-Wire V</a:t>
            </a:r>
            <a:r>
              <a:rPr lang="en-US" baseline="-25000" dirty="0" smtClean="0"/>
              <a:t>OUT</a:t>
            </a:r>
            <a:r>
              <a:rPr lang="en-US" dirty="0" smtClean="0"/>
              <a:t> Mode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999927001"/>
              </p:ext>
            </p:extLst>
          </p:nvPr>
        </p:nvGraphicFramePr>
        <p:xfrm>
          <a:off x="559220" y="2873389"/>
          <a:ext cx="1974902" cy="1746491"/>
        </p:xfrm>
        <a:graphic>
          <a:graphicData uri="http://schemas.openxmlformats.org/drawingml/2006/table">
            <a:tbl>
              <a:tblPr firstRow="1" bandRow="1">
                <a:tableStyleId>{073A0DAA-6AF3-43AB-8588-CEC1D06C72B9}</a:tableStyleId>
              </a:tblPr>
              <a:tblGrid>
                <a:gridCol w="1030274"/>
                <a:gridCol w="944628"/>
              </a:tblGrid>
              <a:tr h="252971">
                <a:tc>
                  <a:txBody>
                    <a:bodyPr/>
                    <a:lstStyle/>
                    <a:p>
                      <a:r>
                        <a:rPr lang="en-US" sz="1000" dirty="0" smtClean="0">
                          <a:solidFill>
                            <a:schemeClr val="tx1"/>
                          </a:solidFill>
                        </a:rPr>
                        <a:t>Jumper</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smtClean="0">
                          <a:solidFill>
                            <a:schemeClr val="tx1"/>
                          </a:solidFill>
                        </a:rPr>
                        <a:t>Position</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V2one</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ONE_W</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PRG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PGA_REF</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Vs</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REG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I_OUT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GND</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+Vin</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REG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Rectangle 4"/>
          <p:cNvSpPr/>
          <p:nvPr/>
        </p:nvSpPr>
        <p:spPr>
          <a:xfrm>
            <a:off x="5320145" y="220665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320145" y="242763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89765" y="238638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52605" y="218190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7061661" y="218045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047508" y="150743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5400000">
            <a:off x="7061661" y="147695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7982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31" t="6269" r="2506" b="8841"/>
          <a:stretch/>
        </p:blipFill>
        <p:spPr bwMode="auto">
          <a:xfrm>
            <a:off x="559220" y="725475"/>
            <a:ext cx="8025561" cy="200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le 1"/>
          <p:cNvSpPr>
            <a:spLocks noGrp="1"/>
          </p:cNvSpPr>
          <p:nvPr>
            <p:ph type="title"/>
          </p:nvPr>
        </p:nvSpPr>
        <p:spPr/>
        <p:txBody>
          <a:bodyPr/>
          <a:lstStyle/>
          <a:p>
            <a:r>
              <a:rPr lang="en-US" dirty="0" smtClean="0"/>
              <a:t>Jumper Settings - 3-Wire V</a:t>
            </a:r>
            <a:r>
              <a:rPr lang="en-US" baseline="-25000" dirty="0" smtClean="0"/>
              <a:t>OUT</a:t>
            </a:r>
            <a:r>
              <a:rPr lang="en-US" dirty="0" smtClean="0"/>
              <a:t> Mode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214199978"/>
              </p:ext>
            </p:extLst>
          </p:nvPr>
        </p:nvGraphicFramePr>
        <p:xfrm>
          <a:off x="559220" y="2873389"/>
          <a:ext cx="1974902" cy="1746491"/>
        </p:xfrm>
        <a:graphic>
          <a:graphicData uri="http://schemas.openxmlformats.org/drawingml/2006/table">
            <a:tbl>
              <a:tblPr firstRow="1" bandRow="1">
                <a:tableStyleId>{073A0DAA-6AF3-43AB-8588-CEC1D06C72B9}</a:tableStyleId>
              </a:tblPr>
              <a:tblGrid>
                <a:gridCol w="1030274"/>
                <a:gridCol w="944628"/>
              </a:tblGrid>
              <a:tr h="252971">
                <a:tc>
                  <a:txBody>
                    <a:bodyPr/>
                    <a:lstStyle/>
                    <a:p>
                      <a:r>
                        <a:rPr lang="en-US" sz="1000" dirty="0" smtClean="0">
                          <a:solidFill>
                            <a:schemeClr val="tx1"/>
                          </a:solidFill>
                        </a:rPr>
                        <a:t>Jumper</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000" dirty="0" smtClean="0">
                          <a:solidFill>
                            <a:schemeClr val="tx1"/>
                          </a:solidFill>
                        </a:rPr>
                        <a:t>Position</a:t>
                      </a:r>
                      <a:endParaRPr lang="en-US" sz="100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V2one</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V2PRG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ONE_W</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V2PRG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PGA_REF</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PGA_OUT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NC</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Vs</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REG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I_OUT</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GND</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0">
                <a:tc>
                  <a:txBody>
                    <a:bodyPr/>
                    <a:lstStyle/>
                    <a:p>
                      <a:r>
                        <a:rPr lang="en-US" sz="800" dirty="0" smtClean="0"/>
                        <a:t>+Vin</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800" dirty="0" smtClean="0"/>
                        <a:t>REG</a:t>
                      </a:r>
                      <a:endParaRPr lang="en-US" sz="8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Rectangle 4"/>
          <p:cNvSpPr/>
          <p:nvPr/>
        </p:nvSpPr>
        <p:spPr>
          <a:xfrm>
            <a:off x="5190605" y="220665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5190605" y="242763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6089765" y="238638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952605" y="2181901"/>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rot="5400000">
            <a:off x="7061661" y="2180452"/>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rot="5400000">
            <a:off x="6047508" y="150743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5400000">
            <a:off x="7061661" y="1476958"/>
            <a:ext cx="249382" cy="14358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00216962"/>
      </p:ext>
    </p:extLst>
  </p:cSld>
  <p:clrMapOvr>
    <a:masterClrMapping/>
  </p:clrMapOvr>
</p:sld>
</file>

<file path=ppt/theme/theme1.xml><?xml version="1.0" encoding="utf-8"?>
<a:theme xmlns:a="http://schemas.openxmlformats.org/drawingml/2006/main" name="FinalPowerpoint">
  <a:themeElements>
    <a:clrScheme name="Custom 1">
      <a:dk1>
        <a:srgbClr val="000000"/>
      </a:dk1>
      <a:lt1>
        <a:srgbClr val="FFFFFF"/>
      </a:lt1>
      <a:dk2>
        <a:srgbClr val="DE0000"/>
      </a:dk2>
      <a:lt2>
        <a:srgbClr val="808080"/>
      </a:lt2>
      <a:accent1>
        <a:srgbClr val="DE0000"/>
      </a:accent1>
      <a:accent2>
        <a:srgbClr val="A4A4A4"/>
      </a:accent2>
      <a:accent3>
        <a:srgbClr val="117788"/>
      </a:accent3>
      <a:accent4>
        <a:srgbClr val="404040"/>
      </a:accent4>
      <a:accent5>
        <a:srgbClr val="4ABED4"/>
      </a:accent5>
      <a:accent6>
        <a:srgbClr val="7F7F7F"/>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I_Standard">
  <a:themeElements>
    <a:clrScheme name="Custom 1">
      <a:dk1>
        <a:srgbClr val="000000"/>
      </a:dk1>
      <a:lt1>
        <a:srgbClr val="FFFFFF"/>
      </a:lt1>
      <a:dk2>
        <a:srgbClr val="DE0000"/>
      </a:dk2>
      <a:lt2>
        <a:srgbClr val="808080"/>
      </a:lt2>
      <a:accent1>
        <a:srgbClr val="DE0000"/>
      </a:accent1>
      <a:accent2>
        <a:srgbClr val="AEAEAE"/>
      </a:accent2>
      <a:accent3>
        <a:srgbClr val="117788"/>
      </a:accent3>
      <a:accent4>
        <a:srgbClr val="404040"/>
      </a:accent4>
      <a:accent5>
        <a:srgbClr val="7F7F7F"/>
      </a:accent5>
      <a:accent6>
        <a:srgbClr val="32B4CE"/>
      </a:accent6>
      <a:hlink>
        <a:srgbClr val="DE0000"/>
      </a:hlink>
      <a:folHlink>
        <a:srgbClr val="AAAAAA"/>
      </a:folHlink>
    </a:clrScheme>
    <a:fontScheme name="FinalPowerpoin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Topic_x0020_Category xmlns="ab032dea-2c15-4b7d-a29a-7977ea88963e" xsi:nil="true"/>
    <Year_x0020_Created xmlns="ab032dea-2c15-4b7d-a29a-7977ea88963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CD21BA15199F14AB8C1A4A1C66280B1" ma:contentTypeVersion="2" ma:contentTypeDescription="Create a new document." ma:contentTypeScope="" ma:versionID="a985e645e3b66968a40ddd4d109034cc">
  <xsd:schema xmlns:xsd="http://www.w3.org/2001/XMLSchema" xmlns:p="http://schemas.microsoft.com/office/2006/metadata/properties" xmlns:ns2="ab032dea-2c15-4b7d-a29a-7977ea88963e" targetNamespace="http://schemas.microsoft.com/office/2006/metadata/properties" ma:root="true" ma:fieldsID="c441986821e1b7790195cf1ff9003301" ns2:_="">
    <xsd:import namespace="ab032dea-2c15-4b7d-a29a-7977ea88963e"/>
    <xsd:element name="properties">
      <xsd:complexType>
        <xsd:sequence>
          <xsd:element name="documentManagement">
            <xsd:complexType>
              <xsd:all>
                <xsd:element ref="ns2:Year_x0020_Created" minOccurs="0"/>
                <xsd:element ref="ns2:Topic_x0020_Category" minOccurs="0"/>
              </xsd:all>
            </xsd:complexType>
          </xsd:element>
        </xsd:sequence>
      </xsd:complexType>
    </xsd:element>
  </xsd:schema>
  <xsd:schema xmlns:xsd="http://www.w3.org/2001/XMLSchema" xmlns:dms="http://schemas.microsoft.com/office/2006/documentManagement/types" targetNamespace="ab032dea-2c15-4b7d-a29a-7977ea88963e" elementFormDefault="qualified">
    <xsd:import namespace="http://schemas.microsoft.com/office/2006/documentManagement/types"/>
    <xsd:element name="Year_x0020_Created" ma:index="8" nillable="true" ma:displayName="Year Created" ma:internalName="Year_x0020_Created">
      <xsd:simpleType>
        <xsd:restriction base="dms:Text">
          <xsd:maxLength value="255"/>
        </xsd:restriction>
      </xsd:simpleType>
    </xsd:element>
    <xsd:element name="Topic_x0020_Category" ma:index="9" nillable="true" ma:displayName="Topic Category" ma:format="Dropdown" ma:internalName="Topic_x0020_Category">
      <xsd:simpleType>
        <xsd:restriction base="dms:Choice">
          <xsd:enumeration value="Automotive"/>
          <xsd:enumeration value="Industrial"/>
          <xsd:enumeration value="Signal Chain"/>
          <xsd:enumeration value="Sensors"/>
          <xsd:enumeration value="Amplifiers"/>
          <xsd:enumeration value="Data Converters"/>
          <xsd:enumeration value="Interface &amp; Clocks"/>
          <xsd:enumeration value="Power"/>
          <xsd:enumeration value="WCS"/>
          <xsd:enumeration value="MCU"/>
          <xsd:enumeration value="Sitara ARM"/>
          <xsd:enumeration value="Processors"/>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122A5A9C-FA97-4CD3-9107-68220EB7CB74}">
  <ds:schemaRefs>
    <ds:schemaRef ds:uri="http://purl.org/dc/terms/"/>
    <ds:schemaRef ds:uri="http://schemas.openxmlformats.org/package/2006/metadata/core-properties"/>
    <ds:schemaRef ds:uri="ab032dea-2c15-4b7d-a29a-7977ea88963e"/>
    <ds:schemaRef ds:uri="http://purl.org/dc/dcmitype/"/>
    <ds:schemaRef ds:uri="http://schemas.microsoft.com/office/2006/documentManagement/types"/>
    <ds:schemaRef ds:uri="http://schemas.microsoft.com/office/2006/metadata/properties"/>
    <ds:schemaRef ds:uri="http://www.w3.org/XML/1998/namespace"/>
    <ds:schemaRef ds:uri="http://purl.org/dc/elements/1.1/"/>
  </ds:schemaRefs>
</ds:datastoreItem>
</file>

<file path=customXml/itemProps2.xml><?xml version="1.0" encoding="utf-8"?>
<ds:datastoreItem xmlns:ds="http://schemas.openxmlformats.org/officeDocument/2006/customXml" ds:itemID="{745ADA7B-AAC1-4C34-B104-15081AEFCC1F}">
  <ds:schemaRefs>
    <ds:schemaRef ds:uri="http://schemas.microsoft.com/sharepoint/v3/contenttype/forms"/>
  </ds:schemaRefs>
</ds:datastoreItem>
</file>

<file path=customXml/itemProps3.xml><?xml version="1.0" encoding="utf-8"?>
<ds:datastoreItem xmlns:ds="http://schemas.openxmlformats.org/officeDocument/2006/customXml" ds:itemID="{13ED48BD-D05D-4FE7-BCAC-4A7BD520E05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032dea-2c15-4b7d-a29a-7977ea88963e"/>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
  <TotalTime>9778</TotalTime>
  <Words>146</Words>
  <Application>Microsoft Office PowerPoint</Application>
  <PresentationFormat>On-screen Show (16:9)</PresentationFormat>
  <Paragraphs>56</Paragraphs>
  <Slides>4</Slides>
  <Notes>1</Notes>
  <HiddenSlides>0</HiddenSlides>
  <MMClips>0</MMClips>
  <ScaleCrop>false</ScaleCrop>
  <HeadingPairs>
    <vt:vector size="4" baseType="variant">
      <vt:variant>
        <vt:lpstr>Theme</vt:lpstr>
      </vt:variant>
      <vt:variant>
        <vt:i4>2</vt:i4>
      </vt:variant>
      <vt:variant>
        <vt:lpstr>Slide Titles</vt:lpstr>
      </vt:variant>
      <vt:variant>
        <vt:i4>4</vt:i4>
      </vt:variant>
    </vt:vector>
  </HeadingPairs>
  <TitlesOfParts>
    <vt:vector size="6" baseType="lpstr">
      <vt:lpstr>FinalPowerpoint</vt:lpstr>
      <vt:lpstr>TI_Standard</vt:lpstr>
      <vt:lpstr>PGA309 Test Board Jumper Settings </vt:lpstr>
      <vt:lpstr>Jumper Settings - IOUT Mode</vt:lpstr>
      <vt:lpstr>Jumper Settings - 4-Wire VOUT Mode</vt:lpstr>
      <vt:lpstr>Jumper Settings - 3-Wire VOUT Mode</vt:lpstr>
    </vt:vector>
  </TitlesOfParts>
  <Company>Texas Instruments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 Here</dc:title>
  <dc:creator>Brollo, Clementina</dc:creator>
  <cp:lastModifiedBy>Williams, Ian</cp:lastModifiedBy>
  <cp:revision>372</cp:revision>
  <dcterms:created xsi:type="dcterms:W3CDTF">2007-12-19T20:51:45Z</dcterms:created>
  <dcterms:modified xsi:type="dcterms:W3CDTF">2016-04-05T23:05:20Z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0x0101003CD21BA15199F14AB8C1A4A1C66280B1</vt:lpwstr>
  </property>
</Properties>
</file>