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5" d="100"/>
          <a:sy n="125" d="100"/>
        </p:scale>
        <p:origin x="-126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2017/3/6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2017/3/6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2017/3/6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2017/3/6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2017/3/6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2017/3/6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2017/3/6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2017/3/6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2017/3/6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2017/3/6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2017/3/6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t>2017/3/6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700808"/>
            <a:ext cx="6610350" cy="324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ja-JP" sz="3600" dirty="0" smtClean="0"/>
              <a:t>OPA277 TINA-TI Schematics</a:t>
            </a:r>
            <a:endParaRPr kumimoji="1" lang="ja-JP" altLang="en-US" sz="3600" dirty="0"/>
          </a:p>
        </p:txBody>
      </p:sp>
    </p:spTree>
    <p:extLst>
      <p:ext uri="{BB962C8B-B14F-4D97-AF65-F5344CB8AC3E}">
        <p14:creationId xmlns:p14="http://schemas.microsoft.com/office/powerpoint/2010/main" val="29194815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ja-JP" sz="3600" dirty="0" smtClean="0"/>
              <a:t>AC Bode Simulation Result</a:t>
            </a:r>
            <a:endParaRPr kumimoji="1" lang="ja-JP" altLang="en-US" sz="36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002" y="1854329"/>
            <a:ext cx="4311506" cy="28151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2982" y="1854328"/>
            <a:ext cx="4311506" cy="28151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テキスト ボックス 3"/>
          <p:cNvSpPr txBox="1"/>
          <p:nvPr/>
        </p:nvSpPr>
        <p:spPr>
          <a:xfrm>
            <a:off x="1196598" y="4878665"/>
            <a:ext cx="22602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400" dirty="0" smtClean="0"/>
              <a:t>Using TINA-TI Default Model</a:t>
            </a:r>
            <a:endParaRPr kumimoji="1" lang="ja-JP" altLang="en-US" sz="14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5229046" y="4894515"/>
            <a:ext cx="286809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400" dirty="0" smtClean="0"/>
              <a:t>TINA-TI Spice model from TI web site</a:t>
            </a:r>
            <a:endParaRPr kumimoji="1" lang="ja-JP" altLang="en-US" sz="1400" dirty="0"/>
          </a:p>
        </p:txBody>
      </p:sp>
      <p:sp>
        <p:nvSpPr>
          <p:cNvPr id="5" name="正方形/長方形 4"/>
          <p:cNvSpPr/>
          <p:nvPr/>
        </p:nvSpPr>
        <p:spPr>
          <a:xfrm>
            <a:off x="5229046" y="5209455"/>
            <a:ext cx="298934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400" dirty="0"/>
              <a:t>http://www.ti.com/jp/lit/zip/sbom271</a:t>
            </a:r>
            <a:endParaRPr lang="ja-JP" altLang="en-US" sz="1400" dirty="0"/>
          </a:p>
        </p:txBody>
      </p:sp>
    </p:spTree>
    <p:extLst>
      <p:ext uri="{BB962C8B-B14F-4D97-AF65-F5344CB8AC3E}">
        <p14:creationId xmlns:p14="http://schemas.microsoft.com/office/powerpoint/2010/main" val="26725959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</Words>
  <Application>Microsoft Office PowerPoint</Application>
  <PresentationFormat>画面に合わせる (4:3)</PresentationFormat>
  <Paragraphs>5</Paragraphs>
  <Slides>2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3" baseType="lpstr">
      <vt:lpstr>Office テーマ</vt:lpstr>
      <vt:lpstr>OPA277 TINA-TI Schematics</vt:lpstr>
      <vt:lpstr>AC Bode Simulation Result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OPA277 TINA-TI Schematics</dc:title>
  <dc:creator>Ryuji Asaka</dc:creator>
  <cp:lastModifiedBy>Ryuji Asaka</cp:lastModifiedBy>
  <cp:revision>1</cp:revision>
  <dcterms:created xsi:type="dcterms:W3CDTF">2017-03-06T07:44:27Z</dcterms:created>
  <dcterms:modified xsi:type="dcterms:W3CDTF">2017-03-06T07:49:24Z</dcterms:modified>
</cp:coreProperties>
</file>