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414" r:id="rId3"/>
    <p:sldId id="415" r:id="rId4"/>
    <p:sldId id="416" r:id="rId5"/>
    <p:sldId id="417" r:id="rId6"/>
    <p:sldId id="418" r:id="rId7"/>
    <p:sldId id="419" r:id="rId8"/>
    <p:sldId id="422" r:id="rId9"/>
    <p:sldId id="420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700C0"/>
    <a:srgbClr val="70F72D"/>
    <a:srgbClr val="0070C0"/>
    <a:srgbClr val="DE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97178" autoAdjust="0"/>
  </p:normalViewPr>
  <p:slideViewPr>
    <p:cSldViewPr snapToGrid="0">
      <p:cViewPr>
        <p:scale>
          <a:sx n="100" d="100"/>
          <a:sy n="100" d="100"/>
        </p:scale>
        <p:origin x="-1032" y="86"/>
      </p:cViewPr>
      <p:guideLst>
        <p:guide orient="horz" pos="2160"/>
        <p:guide pos="2878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1122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DAD880-3724-4848-98EA-716842416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45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CB6868-48D7-4BFC-9F03-8381AA676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58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71F97-E464-4E04-B72A-4CF3AE12873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00A9-06BF-4938-A093-20D61B73A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D1C37-7390-445D-872B-BD6BFAE54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C321F-F75A-48A8-923D-3A5FB6901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8C6D-D3E4-4B63-8B25-6E0F523C0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1E37E-B7F8-4298-95C0-76C2B90E5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A6CB7-88C7-41A5-A4FB-313FA6CC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B24CC-3CCB-4026-9816-6DBF29DA2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A878E-E0DB-462E-90C6-AC20AE159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7BEBA-EB53-483B-B116-21B04D184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A67C2-F2FA-4539-B866-2EB9853DE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B00B-67AD-47E2-9D6F-6A61AF907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36F1-C136-4BB6-9BB2-958BCE60A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3DA1D-B30B-49CA-B597-147FC130A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F0F6A-A0C2-4563-B5EF-6D3A47AB7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9" name="Picture 8" descr="ti_logo_powerpoint_1_line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A45460DF-354D-40B4-827D-B61CF05F0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20" r:id="rId5"/>
    <p:sldLayoutId id="2147483933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12620"/>
            <a:ext cx="8458200" cy="1470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OPA314 Stability Analysis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1777" y="4497866"/>
            <a:ext cx="8458200" cy="1485900"/>
          </a:xfrm>
        </p:spPr>
        <p:txBody>
          <a:bodyPr/>
          <a:lstStyle/>
          <a:p>
            <a:r>
              <a:rPr lang="en-US" dirty="0" smtClean="0"/>
              <a:t>Tim Green, MGTS</a:t>
            </a:r>
          </a:p>
          <a:p>
            <a:r>
              <a:rPr lang="en-US" dirty="0" smtClean="0"/>
              <a:t>Precision Op Amp Applications Manager</a:t>
            </a:r>
          </a:p>
          <a:p>
            <a:r>
              <a:rPr lang="en-US" dirty="0" smtClean="0"/>
              <a:t>September 28, 2018</a:t>
            </a:r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F2B371-F15F-4766-A94A-BC561747A82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First Loop Gain Look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3" y="866775"/>
            <a:ext cx="71151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08399"/>
              </p:ext>
            </p:extLst>
          </p:nvPr>
        </p:nvGraphicFramePr>
        <p:xfrm>
          <a:off x="4716463" y="4381500"/>
          <a:ext cx="11652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Packager Shell Object" showAsIcon="1" r:id="rId4" imgW="1164960" imgH="677880" progId="Package">
                  <p:embed/>
                </p:oleObj>
              </mc:Choice>
              <mc:Fallback>
                <p:oleObj name="Packager Shell Object" showAsIcon="1" r:id="rId4" imgW="1164960" imgH="677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6463" y="4381500"/>
                        <a:ext cx="1165225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335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First Loop Gain Look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22" b="18825"/>
          <a:stretch/>
        </p:blipFill>
        <p:spPr bwMode="auto">
          <a:xfrm>
            <a:off x="527685" y="585789"/>
            <a:ext cx="7884795" cy="479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6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64198" y="166053"/>
            <a:ext cx="7824787" cy="411162"/>
          </a:xfrm>
        </p:spPr>
        <p:txBody>
          <a:bodyPr/>
          <a:lstStyle/>
          <a:p>
            <a:r>
              <a:rPr lang="en-US" sz="2000" dirty="0" smtClean="0"/>
              <a:t>Final Loop Comp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731838"/>
            <a:ext cx="71151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418590"/>
              </p:ext>
            </p:extLst>
          </p:nvPr>
        </p:nvGraphicFramePr>
        <p:xfrm>
          <a:off x="4030663" y="4495800"/>
          <a:ext cx="1214437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Packager Shell Object" showAsIcon="1" r:id="rId4" imgW="1214640" imgH="677880" progId="Package">
                  <p:embed/>
                </p:oleObj>
              </mc:Choice>
              <mc:Fallback>
                <p:oleObj name="Packager Shell Object" showAsIcon="1" r:id="rId4" imgW="1214640" imgH="677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30663" y="4495800"/>
                        <a:ext cx="1214437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96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Final Loop Comp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21" b="19501"/>
          <a:stretch/>
        </p:blipFill>
        <p:spPr bwMode="auto">
          <a:xfrm>
            <a:off x="771525" y="814388"/>
            <a:ext cx="7755255" cy="4798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6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Final Closed Loop Tran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963295"/>
            <a:ext cx="640080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65219"/>
              </p:ext>
            </p:extLst>
          </p:nvPr>
        </p:nvGraphicFramePr>
        <p:xfrm>
          <a:off x="4321175" y="4503738"/>
          <a:ext cx="125412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Packager Shell Object" showAsIcon="1" r:id="rId4" imgW="1254600" imgH="677880" progId="Package">
                  <p:embed/>
                </p:oleObj>
              </mc:Choice>
              <mc:Fallback>
                <p:oleObj name="Packager Shell Object" showAsIcon="1" r:id="rId4" imgW="1254600" imgH="677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21175" y="4503738"/>
                        <a:ext cx="1254125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96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Final Closed Loop Tran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416" b="20625"/>
          <a:stretch/>
        </p:blipFill>
        <p:spPr bwMode="auto">
          <a:xfrm>
            <a:off x="862965" y="715645"/>
            <a:ext cx="7644046" cy="455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0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Final Closed Loop Tran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21" b="20976"/>
          <a:stretch/>
        </p:blipFill>
        <p:spPr bwMode="auto">
          <a:xfrm>
            <a:off x="771525" y="708025"/>
            <a:ext cx="7893053" cy="4641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2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Final Closed Loop AC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18" b="19501"/>
          <a:stretch/>
        </p:blipFill>
        <p:spPr bwMode="auto">
          <a:xfrm>
            <a:off x="771525" y="814387"/>
            <a:ext cx="7679055" cy="469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0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23906</TotalTime>
  <Words>53</Words>
  <Application>Microsoft Office PowerPoint</Application>
  <PresentationFormat>On-screen Show (4:3)</PresentationFormat>
  <Paragraphs>22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FinalPowerpoint</vt:lpstr>
      <vt:lpstr>Package</vt:lpstr>
      <vt:lpstr> OPA314 Stability Analysis</vt:lpstr>
      <vt:lpstr>First Loop Gain Look</vt:lpstr>
      <vt:lpstr>First Loop Gain Look</vt:lpstr>
      <vt:lpstr>Final Loop Comp</vt:lpstr>
      <vt:lpstr>Final Loop Comp</vt:lpstr>
      <vt:lpstr>Final Closed Loop Tran</vt:lpstr>
      <vt:lpstr>Final Closed Loop Tran</vt:lpstr>
      <vt:lpstr>Final Closed Loop Tran</vt:lpstr>
      <vt:lpstr>Final Closed Loop AC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Windows User</cp:lastModifiedBy>
  <cp:revision>1371</cp:revision>
  <cp:lastPrinted>2017-11-22T21:12:00Z</cp:lastPrinted>
  <dcterms:created xsi:type="dcterms:W3CDTF">2007-12-19T20:51:45Z</dcterms:created>
  <dcterms:modified xsi:type="dcterms:W3CDTF">2018-09-29T00:00:36Z</dcterms:modified>
</cp:coreProperties>
</file>